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01" r:id="rId1"/>
    <p:sldMasterId id="2147484213" r:id="rId2"/>
  </p:sldMasterIdLst>
  <p:notesMasterIdLst>
    <p:notesMasterId r:id="rId22"/>
  </p:notesMasterIdLst>
  <p:handoutMasterIdLst>
    <p:handoutMasterId r:id="rId23"/>
  </p:handoutMasterIdLst>
  <p:sldIdLst>
    <p:sldId id="2429" r:id="rId3"/>
    <p:sldId id="3370" r:id="rId4"/>
    <p:sldId id="3372" r:id="rId5"/>
    <p:sldId id="3373" r:id="rId6"/>
    <p:sldId id="3374" r:id="rId7"/>
    <p:sldId id="3376" r:id="rId8"/>
    <p:sldId id="3375" r:id="rId9"/>
    <p:sldId id="3371" r:id="rId10"/>
    <p:sldId id="3359" r:id="rId11"/>
    <p:sldId id="3377" r:id="rId12"/>
    <p:sldId id="3389" r:id="rId13"/>
    <p:sldId id="3380" r:id="rId14"/>
    <p:sldId id="3378" r:id="rId15"/>
    <p:sldId id="3381" r:id="rId16"/>
    <p:sldId id="3385" r:id="rId17"/>
    <p:sldId id="3386" r:id="rId18"/>
    <p:sldId id="3388" r:id="rId19"/>
    <p:sldId id="3390" r:id="rId20"/>
    <p:sldId id="3387" r:id="rId21"/>
  </p:sldIdLst>
  <p:sldSz cx="12192000" cy="6858000"/>
  <p:notesSz cx="6888163" cy="10018713"/>
  <p:defaultTextStyle>
    <a:defPPr>
      <a:defRPr lang="en-GB"/>
    </a:defPPr>
    <a:lvl1pPr algn="l" defTabSz="449263" rtl="0" eaLnBrk="0" fontAlgn="base" hangingPunct="0">
      <a:spcBef>
        <a:spcPct val="0"/>
      </a:spcBef>
      <a:spcAft>
        <a:spcPct val="0"/>
      </a:spcAft>
      <a:buClr>
        <a:srgbClr val="000000"/>
      </a:buClr>
      <a:buSzPct val="100000"/>
      <a:buFont typeface="Times New Roman" pitchFamily="18" charset="0"/>
      <a:defRPr kern="1200">
        <a:solidFill>
          <a:schemeClr val="bg1"/>
        </a:solidFill>
        <a:latin typeface="Times New Roman" pitchFamily="18" charset="0"/>
        <a:ea typeface="新細明體" pitchFamily="18" charset="-120"/>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8" charset="0"/>
      <a:defRPr kern="1200">
        <a:solidFill>
          <a:schemeClr val="bg1"/>
        </a:solidFill>
        <a:latin typeface="Times New Roman" pitchFamily="18" charset="0"/>
        <a:ea typeface="新細明體" pitchFamily="18" charset="-120"/>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8" charset="0"/>
      <a:defRPr kern="1200">
        <a:solidFill>
          <a:schemeClr val="bg1"/>
        </a:solidFill>
        <a:latin typeface="Times New Roman" pitchFamily="18" charset="0"/>
        <a:ea typeface="新細明體" pitchFamily="18" charset="-120"/>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8" charset="0"/>
      <a:defRPr kern="1200">
        <a:solidFill>
          <a:schemeClr val="bg1"/>
        </a:solidFill>
        <a:latin typeface="Times New Roman" pitchFamily="18" charset="0"/>
        <a:ea typeface="新細明體" pitchFamily="18" charset="-120"/>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8" charset="0"/>
      <a:defRPr kern="1200">
        <a:solidFill>
          <a:schemeClr val="bg1"/>
        </a:solidFill>
        <a:latin typeface="Times New Roman" pitchFamily="18" charset="0"/>
        <a:ea typeface="新細明體" pitchFamily="18" charset="-120"/>
        <a:cs typeface="+mn-cs"/>
      </a:defRPr>
    </a:lvl5pPr>
    <a:lvl6pPr marL="2286000" algn="l" defTabSz="914400" rtl="0" eaLnBrk="1" latinLnBrk="0" hangingPunct="1">
      <a:defRPr kern="1200">
        <a:solidFill>
          <a:schemeClr val="bg1"/>
        </a:solidFill>
        <a:latin typeface="Times New Roman" pitchFamily="18" charset="0"/>
        <a:ea typeface="新細明體" pitchFamily="18" charset="-120"/>
        <a:cs typeface="+mn-cs"/>
      </a:defRPr>
    </a:lvl6pPr>
    <a:lvl7pPr marL="2743200" algn="l" defTabSz="914400" rtl="0" eaLnBrk="1" latinLnBrk="0" hangingPunct="1">
      <a:defRPr kern="1200">
        <a:solidFill>
          <a:schemeClr val="bg1"/>
        </a:solidFill>
        <a:latin typeface="Times New Roman" pitchFamily="18" charset="0"/>
        <a:ea typeface="新細明體" pitchFamily="18" charset="-120"/>
        <a:cs typeface="+mn-cs"/>
      </a:defRPr>
    </a:lvl7pPr>
    <a:lvl8pPr marL="3200400" algn="l" defTabSz="914400" rtl="0" eaLnBrk="1" latinLnBrk="0" hangingPunct="1">
      <a:defRPr kern="1200">
        <a:solidFill>
          <a:schemeClr val="bg1"/>
        </a:solidFill>
        <a:latin typeface="Times New Roman" pitchFamily="18" charset="0"/>
        <a:ea typeface="新細明體" pitchFamily="18" charset="-120"/>
        <a:cs typeface="+mn-cs"/>
      </a:defRPr>
    </a:lvl8pPr>
    <a:lvl9pPr marL="3657600" algn="l" defTabSz="914400" rtl="0" eaLnBrk="1" latinLnBrk="0" hangingPunct="1">
      <a:defRPr kern="1200">
        <a:solidFill>
          <a:schemeClr val="bg1"/>
        </a:solidFill>
        <a:latin typeface="Times New Roman" pitchFamily="18" charset="0"/>
        <a:ea typeface="新細明體" pitchFamily="18" charset="-120"/>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3"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FF"/>
    <a:srgbClr val="FFFFFF"/>
    <a:srgbClr val="090925"/>
    <a:srgbClr val="FFCC99"/>
    <a:srgbClr val="FFFFCC"/>
    <a:srgbClr val="F9F9F9"/>
    <a:srgbClr val="F7F7F7"/>
    <a:srgbClr val="CC9900"/>
    <a:srgbClr val="700000"/>
    <a:srgbClr val="0707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59" autoAdjust="0"/>
    <p:restoredTop sz="99498" autoAdjust="0"/>
  </p:normalViewPr>
  <p:slideViewPr>
    <p:cSldViewPr>
      <p:cViewPr varScale="1">
        <p:scale>
          <a:sx n="92" d="100"/>
          <a:sy n="92" d="100"/>
        </p:scale>
        <p:origin x="342" y="90"/>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923"/>
        <p:guide pos="218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4710" cy="502708"/>
          </a:xfrm>
          <a:prstGeom prst="rect">
            <a:avLst/>
          </a:prstGeom>
        </p:spPr>
        <p:txBody>
          <a:bodyPr vert="horz" lIns="92748" tIns="46374" rIns="92748" bIns="46374" rtlCol="0"/>
          <a:lstStyle>
            <a:lvl1pPr algn="l">
              <a:defRPr sz="1200"/>
            </a:lvl1pPr>
          </a:lstStyle>
          <a:p>
            <a:endParaRPr lang="en-AU"/>
          </a:p>
        </p:txBody>
      </p:sp>
      <p:sp>
        <p:nvSpPr>
          <p:cNvPr id="3" name="Date Placeholder 2"/>
          <p:cNvSpPr>
            <a:spLocks noGrp="1"/>
          </p:cNvSpPr>
          <p:nvPr>
            <p:ph type="dt" sz="quarter" idx="1"/>
          </p:nvPr>
        </p:nvSpPr>
        <p:spPr>
          <a:xfrm>
            <a:off x="3901844" y="0"/>
            <a:ext cx="2984709" cy="502708"/>
          </a:xfrm>
          <a:prstGeom prst="rect">
            <a:avLst/>
          </a:prstGeom>
        </p:spPr>
        <p:txBody>
          <a:bodyPr vert="horz" lIns="92748" tIns="46374" rIns="92748" bIns="46374" rtlCol="0"/>
          <a:lstStyle>
            <a:lvl1pPr algn="r">
              <a:defRPr sz="1200"/>
            </a:lvl1pPr>
          </a:lstStyle>
          <a:p>
            <a:fld id="{57BA4166-347B-4277-B782-C480BE57464F}" type="datetimeFigureOut">
              <a:rPr lang="en-AU" smtClean="0"/>
              <a:t>19/12/2020</a:t>
            </a:fld>
            <a:endParaRPr lang="en-AU"/>
          </a:p>
        </p:txBody>
      </p:sp>
      <p:sp>
        <p:nvSpPr>
          <p:cNvPr id="4" name="Footer Placeholder 3"/>
          <p:cNvSpPr>
            <a:spLocks noGrp="1"/>
          </p:cNvSpPr>
          <p:nvPr>
            <p:ph type="ftr" sz="quarter" idx="2"/>
          </p:nvPr>
        </p:nvSpPr>
        <p:spPr>
          <a:xfrm>
            <a:off x="1" y="9516005"/>
            <a:ext cx="2984710" cy="502708"/>
          </a:xfrm>
          <a:prstGeom prst="rect">
            <a:avLst/>
          </a:prstGeom>
        </p:spPr>
        <p:txBody>
          <a:bodyPr vert="horz" lIns="92748" tIns="46374" rIns="92748" bIns="46374" rtlCol="0" anchor="b"/>
          <a:lstStyle>
            <a:lvl1pPr algn="l">
              <a:defRPr sz="1200"/>
            </a:lvl1pPr>
          </a:lstStyle>
          <a:p>
            <a:endParaRPr lang="en-AU"/>
          </a:p>
        </p:txBody>
      </p:sp>
      <p:sp>
        <p:nvSpPr>
          <p:cNvPr id="5" name="Slide Number Placeholder 4"/>
          <p:cNvSpPr>
            <a:spLocks noGrp="1"/>
          </p:cNvSpPr>
          <p:nvPr>
            <p:ph type="sldNum" sz="quarter" idx="3"/>
          </p:nvPr>
        </p:nvSpPr>
        <p:spPr>
          <a:xfrm>
            <a:off x="3901844" y="9516005"/>
            <a:ext cx="2984709" cy="502708"/>
          </a:xfrm>
          <a:prstGeom prst="rect">
            <a:avLst/>
          </a:prstGeom>
        </p:spPr>
        <p:txBody>
          <a:bodyPr vert="horz" lIns="92748" tIns="46374" rIns="92748" bIns="46374" rtlCol="0" anchor="b"/>
          <a:lstStyle>
            <a:lvl1pPr algn="r">
              <a:defRPr sz="1200"/>
            </a:lvl1pPr>
          </a:lstStyle>
          <a:p>
            <a:fld id="{FA2FD4D9-3C0D-4AB0-8232-8BEE405FCC3D}" type="slidenum">
              <a:rPr lang="en-AU" smtClean="0"/>
              <a:t>‹#›</a:t>
            </a:fld>
            <a:endParaRPr lang="en-AU"/>
          </a:p>
        </p:txBody>
      </p:sp>
    </p:spTree>
    <p:extLst>
      <p:ext uri="{BB962C8B-B14F-4D97-AF65-F5344CB8AC3E}">
        <p14:creationId xmlns:p14="http://schemas.microsoft.com/office/powerpoint/2010/main" val="573674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AutoShape 1"/>
          <p:cNvSpPr>
            <a:spLocks noChangeArrowheads="1"/>
          </p:cNvSpPr>
          <p:nvPr/>
        </p:nvSpPr>
        <p:spPr bwMode="auto">
          <a:xfrm>
            <a:off x="0" y="1"/>
            <a:ext cx="6888163" cy="1001871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2748" tIns="46374" rIns="92748" bIns="46374" anchor="ctr"/>
          <a:lstStyle/>
          <a:p>
            <a:endParaRPr lang="en-NZ" sz="2400"/>
          </a:p>
        </p:txBody>
      </p:sp>
      <p:sp>
        <p:nvSpPr>
          <p:cNvPr id="36867" name="Text Box 2"/>
          <p:cNvSpPr txBox="1">
            <a:spLocks noChangeArrowheads="1"/>
          </p:cNvSpPr>
          <p:nvPr/>
        </p:nvSpPr>
        <p:spPr bwMode="auto">
          <a:xfrm>
            <a:off x="0" y="1"/>
            <a:ext cx="2986319" cy="501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2748" tIns="46374" rIns="92748" bIns="46374" anchor="ctr"/>
          <a:lstStyle/>
          <a:p>
            <a:endParaRPr lang="en-NZ" sz="2400"/>
          </a:p>
        </p:txBody>
      </p:sp>
      <p:sp>
        <p:nvSpPr>
          <p:cNvPr id="36868" name="Text Box 3"/>
          <p:cNvSpPr txBox="1">
            <a:spLocks noChangeArrowheads="1"/>
          </p:cNvSpPr>
          <p:nvPr/>
        </p:nvSpPr>
        <p:spPr bwMode="auto">
          <a:xfrm>
            <a:off x="3903453" y="1"/>
            <a:ext cx="2986319" cy="501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2748" tIns="46374" rIns="92748" bIns="46374" anchor="ctr"/>
          <a:lstStyle/>
          <a:p>
            <a:endParaRPr lang="en-NZ" sz="2400"/>
          </a:p>
        </p:txBody>
      </p:sp>
      <p:sp>
        <p:nvSpPr>
          <p:cNvPr id="36869" name="Rectangle 4"/>
          <p:cNvSpPr>
            <a:spLocks noGrp="1" noRot="1" noChangeAspect="1" noChangeArrowheads="1"/>
          </p:cNvSpPr>
          <p:nvPr>
            <p:ph type="sldImg"/>
          </p:nvPr>
        </p:nvSpPr>
        <p:spPr bwMode="auto">
          <a:xfrm>
            <a:off x="103188" y="750888"/>
            <a:ext cx="6681787" cy="3759200"/>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p:nvPr>
        </p:nvSpPr>
        <p:spPr bwMode="auto">
          <a:xfrm>
            <a:off x="918744" y="4761226"/>
            <a:ext cx="5050675" cy="4506648"/>
          </a:xfrm>
          <a:prstGeom prst="rect">
            <a:avLst/>
          </a:prstGeom>
          <a:noFill/>
          <a:ln w="9525">
            <a:noFill/>
            <a:round/>
            <a:headEnd/>
            <a:tailEnd/>
          </a:ln>
          <a:effectLst/>
        </p:spPr>
        <p:txBody>
          <a:bodyPr vert="horz" wrap="square" lIns="94208" tIns="47104" rIns="94208" bIns="47104" numCol="1" anchor="t" anchorCtr="0" compatLnSpc="1">
            <a:prstTxWarp prst="textNoShape">
              <a:avLst/>
            </a:prstTxWarp>
          </a:bodyPr>
          <a:lstStyle/>
          <a:p>
            <a:pPr lvl="0"/>
            <a:endParaRPr lang="en-US" noProof="0"/>
          </a:p>
        </p:txBody>
      </p:sp>
      <p:sp>
        <p:nvSpPr>
          <p:cNvPr id="36871" name="Text Box 6"/>
          <p:cNvSpPr txBox="1">
            <a:spLocks noChangeArrowheads="1"/>
          </p:cNvSpPr>
          <p:nvPr/>
        </p:nvSpPr>
        <p:spPr bwMode="auto">
          <a:xfrm>
            <a:off x="0" y="9520840"/>
            <a:ext cx="2986319" cy="497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2748" tIns="46374" rIns="92748" bIns="46374" anchor="ctr"/>
          <a:lstStyle/>
          <a:p>
            <a:endParaRPr lang="en-NZ" sz="2400"/>
          </a:p>
        </p:txBody>
      </p:sp>
      <p:sp>
        <p:nvSpPr>
          <p:cNvPr id="18439" name="Rectangle 7"/>
          <p:cNvSpPr>
            <a:spLocks noGrp="1" noChangeArrowheads="1"/>
          </p:cNvSpPr>
          <p:nvPr>
            <p:ph type="sldNum"/>
          </p:nvPr>
        </p:nvSpPr>
        <p:spPr bwMode="auto">
          <a:xfrm>
            <a:off x="3903453" y="9520839"/>
            <a:ext cx="2984710" cy="496263"/>
          </a:xfrm>
          <a:prstGeom prst="rect">
            <a:avLst/>
          </a:prstGeom>
          <a:noFill/>
          <a:ln w="9525">
            <a:noFill/>
            <a:round/>
            <a:headEnd/>
            <a:tailEnd/>
          </a:ln>
          <a:effectLst/>
        </p:spPr>
        <p:txBody>
          <a:bodyPr vert="horz" wrap="square" lIns="94208" tIns="47104" rIns="94208" bIns="47104" numCol="1" anchor="b" anchorCtr="0" compatLnSpc="1">
            <a:prstTxWarp prst="textNoShape">
              <a:avLst/>
            </a:prstTxWarp>
          </a:bodyPr>
          <a:lstStyle>
            <a:lvl1pPr algn="r" eaLnBrk="1" hangingPunct="1">
              <a:buSzPct val="45000"/>
              <a:buFont typeface="Wingdings" pitchFamily="2" charset="2"/>
              <a:buNone/>
              <a:tabLst>
                <a:tab pos="734252" algn="l"/>
                <a:tab pos="1468504" algn="l"/>
                <a:tab pos="2202755" algn="l"/>
                <a:tab pos="2937007" algn="l"/>
              </a:tabLst>
              <a:defRPr sz="1200">
                <a:solidFill>
                  <a:srgbClr val="000000"/>
                </a:solidFill>
                <a:ea typeface="Arial Unicode MS" pitchFamily="34" charset="-128"/>
                <a:cs typeface="Arial Unicode MS" pitchFamily="34" charset="-128"/>
              </a:defRPr>
            </a:lvl1pPr>
          </a:lstStyle>
          <a:p>
            <a:pPr>
              <a:defRPr/>
            </a:pPr>
            <a:fld id="{843E41F8-903D-4F1B-9D18-D493251101CD}" type="slidenum">
              <a:rPr lang="en-US"/>
              <a:pPr>
                <a:defRPr/>
              </a:pPr>
              <a:t>‹#›</a:t>
            </a:fld>
            <a:endParaRPr lang="en-US"/>
          </a:p>
        </p:txBody>
      </p:sp>
    </p:spTree>
    <p:extLst>
      <p:ext uri="{BB962C8B-B14F-4D97-AF65-F5344CB8AC3E}">
        <p14:creationId xmlns:p14="http://schemas.microsoft.com/office/powerpoint/2010/main" val="913673386"/>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257168" indent="0" algn="ctr">
              <a:buNone/>
              <a:defRPr/>
            </a:lvl2pPr>
            <a:lvl3pPr marL="514337" indent="0" algn="ctr">
              <a:buNone/>
              <a:defRPr/>
            </a:lvl3pPr>
            <a:lvl4pPr marL="771506" indent="0" algn="ctr">
              <a:buNone/>
              <a:defRPr/>
            </a:lvl4pPr>
            <a:lvl5pPr marL="1028675" indent="0" algn="ctr">
              <a:buNone/>
              <a:defRPr/>
            </a:lvl5pPr>
            <a:lvl6pPr marL="1285843" indent="0" algn="ctr">
              <a:buNone/>
              <a:defRPr/>
            </a:lvl6pPr>
            <a:lvl7pPr marL="1543012" indent="0" algn="ctr">
              <a:buNone/>
              <a:defRPr/>
            </a:lvl7pPr>
            <a:lvl8pPr marL="1800180" indent="0" algn="ctr">
              <a:buNone/>
              <a:defRPr/>
            </a:lvl8pPr>
            <a:lvl9pPr marL="2057348" indent="0" algn="ctr">
              <a:buNone/>
              <a:defRPr/>
            </a:lvl9pPr>
          </a:lstStyle>
          <a:p>
            <a:r>
              <a:rPr lang="en-US"/>
              <a:t>Click to edit Master subtitle style</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D5A92154-6A93-40A5-AC73-B0722833126C}" type="slidenum">
              <a:rPr lang="en-US"/>
              <a:pPr>
                <a:defRPr/>
              </a:pPr>
              <a:t>‹#›</a:t>
            </a:fld>
            <a:endParaRPr lang="en-US"/>
          </a:p>
        </p:txBody>
      </p:sp>
    </p:spTree>
    <p:extLst>
      <p:ext uri="{BB962C8B-B14F-4D97-AF65-F5344CB8AC3E}">
        <p14:creationId xmlns:p14="http://schemas.microsoft.com/office/powerpoint/2010/main" val="1197362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DE4F92CB-AB1E-453C-ABFC-E2F61D409C91}" type="slidenum">
              <a:rPr lang="en-US"/>
              <a:pPr>
                <a:defRPr/>
              </a:pPr>
              <a:t>‹#›</a:t>
            </a:fld>
            <a:endParaRPr lang="en-US"/>
          </a:p>
        </p:txBody>
      </p:sp>
    </p:spTree>
    <p:extLst>
      <p:ext uri="{BB962C8B-B14F-4D97-AF65-F5344CB8AC3E}">
        <p14:creationId xmlns:p14="http://schemas.microsoft.com/office/powerpoint/2010/main" val="983291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0003" y="44450"/>
            <a:ext cx="2893484" cy="6718300"/>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203200" y="44450"/>
            <a:ext cx="8483600" cy="6718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029BC94-9BAD-4E77-99A9-F7208775BB32}" type="slidenum">
              <a:rPr lang="en-US"/>
              <a:pPr>
                <a:defRPr/>
              </a:pPr>
              <a:t>‹#›</a:t>
            </a:fld>
            <a:endParaRPr lang="en-US"/>
          </a:p>
        </p:txBody>
      </p:sp>
    </p:spTree>
    <p:extLst>
      <p:ext uri="{BB962C8B-B14F-4D97-AF65-F5344CB8AC3E}">
        <p14:creationId xmlns:p14="http://schemas.microsoft.com/office/powerpoint/2010/main" val="886066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192877" indent="0" algn="ctr">
              <a:buNone/>
              <a:defRPr/>
            </a:lvl2pPr>
            <a:lvl3pPr marL="385753" indent="0" algn="ctr">
              <a:buNone/>
              <a:defRPr/>
            </a:lvl3pPr>
            <a:lvl4pPr marL="578630" indent="0" algn="ctr">
              <a:buNone/>
              <a:defRPr/>
            </a:lvl4pPr>
            <a:lvl5pPr marL="771506" indent="0" algn="ctr">
              <a:buNone/>
              <a:defRPr/>
            </a:lvl5pPr>
            <a:lvl6pPr marL="964383" indent="0" algn="ctr">
              <a:buNone/>
              <a:defRPr/>
            </a:lvl6pPr>
            <a:lvl7pPr marL="1157259" indent="0" algn="ctr">
              <a:buNone/>
              <a:defRPr/>
            </a:lvl7pPr>
            <a:lvl8pPr marL="1350136" indent="0" algn="ctr">
              <a:buNone/>
              <a:defRPr/>
            </a:lvl8pPr>
            <a:lvl9pPr marL="1543012" indent="0" algn="ctr">
              <a:buNone/>
              <a:defRPr/>
            </a:lvl9pPr>
          </a:lstStyle>
          <a:p>
            <a:r>
              <a:rPr lang="en-US"/>
              <a:t>Click to edit Master subtitle style</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D5A92154-6A93-40A5-AC73-B0722833126C}" type="slidenum">
              <a:rPr lang="en-US"/>
              <a:pPr>
                <a:defRPr/>
              </a:pPr>
              <a:t>‹#›</a:t>
            </a:fld>
            <a:endParaRPr lang="en-US" dirty="0"/>
          </a:p>
        </p:txBody>
      </p:sp>
    </p:spTree>
    <p:extLst>
      <p:ext uri="{BB962C8B-B14F-4D97-AF65-F5344CB8AC3E}">
        <p14:creationId xmlns:p14="http://schemas.microsoft.com/office/powerpoint/2010/main" val="1287563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F230B91D-59A8-4621-82D7-E9FE29D97EB1}" type="slidenum">
              <a:rPr lang="en-US"/>
              <a:pPr>
                <a:defRPr/>
              </a:pPr>
              <a:t>‹#›</a:t>
            </a:fld>
            <a:endParaRPr lang="en-US" dirty="0"/>
          </a:p>
        </p:txBody>
      </p:sp>
    </p:spTree>
    <p:extLst>
      <p:ext uri="{BB962C8B-B14F-4D97-AF65-F5344CB8AC3E}">
        <p14:creationId xmlns:p14="http://schemas.microsoft.com/office/powerpoint/2010/main" val="1247523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1688" b="1" cap="all"/>
            </a:lvl1pPr>
          </a:lstStyle>
          <a:p>
            <a:r>
              <a:rPr lang="en-US"/>
              <a:t>Click to edit Master title style</a:t>
            </a:r>
            <a:endParaRPr lang="en-NZ"/>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844"/>
            </a:lvl1pPr>
            <a:lvl2pPr marL="192877" indent="0">
              <a:buNone/>
              <a:defRPr sz="760"/>
            </a:lvl2pPr>
            <a:lvl3pPr marL="385753" indent="0">
              <a:buNone/>
              <a:defRPr sz="675"/>
            </a:lvl3pPr>
            <a:lvl4pPr marL="578630" indent="0">
              <a:buNone/>
              <a:defRPr sz="591"/>
            </a:lvl4pPr>
            <a:lvl5pPr marL="771506" indent="0">
              <a:buNone/>
              <a:defRPr sz="591"/>
            </a:lvl5pPr>
            <a:lvl6pPr marL="964383" indent="0">
              <a:buNone/>
              <a:defRPr sz="591"/>
            </a:lvl6pPr>
            <a:lvl7pPr marL="1157259" indent="0">
              <a:buNone/>
              <a:defRPr sz="591"/>
            </a:lvl7pPr>
            <a:lvl8pPr marL="1350136" indent="0">
              <a:buNone/>
              <a:defRPr sz="591"/>
            </a:lvl8pPr>
            <a:lvl9pPr marL="1543012" indent="0">
              <a:buNone/>
              <a:defRPr sz="591"/>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DEE4C88C-60FD-4678-8E05-8B5C5CD768C9}" type="slidenum">
              <a:rPr lang="en-US"/>
              <a:pPr>
                <a:defRPr/>
              </a:pPr>
              <a:t>‹#›</a:t>
            </a:fld>
            <a:endParaRPr lang="en-US" dirty="0"/>
          </a:p>
        </p:txBody>
      </p:sp>
    </p:spTree>
    <p:extLst>
      <p:ext uri="{BB962C8B-B14F-4D97-AF65-F5344CB8AC3E}">
        <p14:creationId xmlns:p14="http://schemas.microsoft.com/office/powerpoint/2010/main" val="788769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203203" y="685800"/>
            <a:ext cx="5687484" cy="6076950"/>
          </a:xfrm>
        </p:spPr>
        <p:txBody>
          <a:bodyPr/>
          <a:lstStyle>
            <a:lvl1pPr>
              <a:defRPr sz="1181"/>
            </a:lvl1pPr>
            <a:lvl2pPr>
              <a:defRPr sz="1013"/>
            </a:lvl2pPr>
            <a:lvl3pPr>
              <a:defRPr sz="844"/>
            </a:lvl3pPr>
            <a:lvl4pPr>
              <a:defRPr sz="760"/>
            </a:lvl4pPr>
            <a:lvl5pPr>
              <a:defRPr sz="760"/>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093884" y="685800"/>
            <a:ext cx="5689600" cy="6076950"/>
          </a:xfrm>
        </p:spPr>
        <p:txBody>
          <a:bodyPr/>
          <a:lstStyle>
            <a:lvl1pPr>
              <a:defRPr sz="1181"/>
            </a:lvl1pPr>
            <a:lvl2pPr>
              <a:defRPr sz="1013"/>
            </a:lvl2pPr>
            <a:lvl3pPr>
              <a:defRPr sz="844"/>
            </a:lvl3pPr>
            <a:lvl4pPr>
              <a:defRPr sz="760"/>
            </a:lvl4pPr>
            <a:lvl5pPr>
              <a:defRPr sz="760"/>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3"/>
          <p:cNvSpPr>
            <a:spLocks noGrp="1" noChangeArrowheads="1"/>
          </p:cNvSpPr>
          <p:nvPr>
            <p:ph type="dt" idx="10"/>
          </p:nvPr>
        </p:nvSpPr>
        <p:spPr>
          <a:ln/>
        </p:spPr>
        <p:txBody>
          <a:bodyPr/>
          <a:lstStyle>
            <a:lvl1pPr>
              <a:defRPr/>
            </a:lvl1pPr>
          </a:lstStyle>
          <a:p>
            <a:pPr>
              <a:defRPr/>
            </a:pPr>
            <a:endParaRPr 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dirty="0"/>
          </a:p>
        </p:txBody>
      </p:sp>
      <p:sp>
        <p:nvSpPr>
          <p:cNvPr id="7" name="Rectangle 5"/>
          <p:cNvSpPr>
            <a:spLocks noGrp="1" noChangeArrowheads="1"/>
          </p:cNvSpPr>
          <p:nvPr>
            <p:ph type="sldNum" idx="12"/>
          </p:nvPr>
        </p:nvSpPr>
        <p:spPr>
          <a:ln/>
        </p:spPr>
        <p:txBody>
          <a:bodyPr/>
          <a:lstStyle>
            <a:lvl1pPr>
              <a:defRPr/>
            </a:lvl1pPr>
          </a:lstStyle>
          <a:p>
            <a:pPr>
              <a:defRPr/>
            </a:pPr>
            <a:fld id="{FFE25E77-B90C-4A09-9231-76D62237058D}" type="slidenum">
              <a:rPr lang="en-US"/>
              <a:pPr>
                <a:defRPr/>
              </a:pPr>
              <a:t>‹#›</a:t>
            </a:fld>
            <a:endParaRPr lang="en-US" dirty="0"/>
          </a:p>
        </p:txBody>
      </p:sp>
    </p:spTree>
    <p:extLst>
      <p:ext uri="{BB962C8B-B14F-4D97-AF65-F5344CB8AC3E}">
        <p14:creationId xmlns:p14="http://schemas.microsoft.com/office/powerpoint/2010/main" val="4002928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013" b="1"/>
            </a:lvl1pPr>
            <a:lvl2pPr marL="192877" indent="0">
              <a:buNone/>
              <a:defRPr sz="844" b="1"/>
            </a:lvl2pPr>
            <a:lvl3pPr marL="385753" indent="0">
              <a:buNone/>
              <a:defRPr sz="760" b="1"/>
            </a:lvl3pPr>
            <a:lvl4pPr marL="578630" indent="0">
              <a:buNone/>
              <a:defRPr sz="675" b="1"/>
            </a:lvl4pPr>
            <a:lvl5pPr marL="771506" indent="0">
              <a:buNone/>
              <a:defRPr sz="675" b="1"/>
            </a:lvl5pPr>
            <a:lvl6pPr marL="964383" indent="0">
              <a:buNone/>
              <a:defRPr sz="675" b="1"/>
            </a:lvl6pPr>
            <a:lvl7pPr marL="1157259" indent="0">
              <a:buNone/>
              <a:defRPr sz="675" b="1"/>
            </a:lvl7pPr>
            <a:lvl8pPr marL="1350136" indent="0">
              <a:buNone/>
              <a:defRPr sz="675" b="1"/>
            </a:lvl8pPr>
            <a:lvl9pPr marL="1543012" indent="0">
              <a:buNone/>
              <a:defRPr sz="67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013"/>
            </a:lvl1pPr>
            <a:lvl2pPr>
              <a:defRPr sz="844"/>
            </a:lvl2pPr>
            <a:lvl3pPr>
              <a:defRPr sz="76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1013" b="1"/>
            </a:lvl1pPr>
            <a:lvl2pPr marL="192877" indent="0">
              <a:buNone/>
              <a:defRPr sz="844" b="1"/>
            </a:lvl2pPr>
            <a:lvl3pPr marL="385753" indent="0">
              <a:buNone/>
              <a:defRPr sz="760" b="1"/>
            </a:lvl3pPr>
            <a:lvl4pPr marL="578630" indent="0">
              <a:buNone/>
              <a:defRPr sz="675" b="1"/>
            </a:lvl4pPr>
            <a:lvl5pPr marL="771506" indent="0">
              <a:buNone/>
              <a:defRPr sz="675" b="1"/>
            </a:lvl5pPr>
            <a:lvl6pPr marL="964383" indent="0">
              <a:buNone/>
              <a:defRPr sz="675" b="1"/>
            </a:lvl6pPr>
            <a:lvl7pPr marL="1157259" indent="0">
              <a:buNone/>
              <a:defRPr sz="675" b="1"/>
            </a:lvl7pPr>
            <a:lvl8pPr marL="1350136" indent="0">
              <a:buNone/>
              <a:defRPr sz="675" b="1"/>
            </a:lvl8pPr>
            <a:lvl9pPr marL="1543012" indent="0">
              <a:buNone/>
              <a:defRPr sz="675"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1013"/>
            </a:lvl1pPr>
            <a:lvl2pPr>
              <a:defRPr sz="844"/>
            </a:lvl2pPr>
            <a:lvl3pPr>
              <a:defRPr sz="76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3"/>
          <p:cNvSpPr>
            <a:spLocks noGrp="1" noChangeArrowheads="1"/>
          </p:cNvSpPr>
          <p:nvPr>
            <p:ph type="dt" idx="10"/>
          </p:nvPr>
        </p:nvSpPr>
        <p:spPr>
          <a:ln/>
        </p:spPr>
        <p:txBody>
          <a:bodyPr/>
          <a:lstStyle>
            <a:lvl1pPr>
              <a:defRPr/>
            </a:lvl1pPr>
          </a:lstStyle>
          <a:p>
            <a:pPr>
              <a:defRPr/>
            </a:pPr>
            <a:endParaRPr lang="en-US" dirty="0"/>
          </a:p>
        </p:txBody>
      </p:sp>
      <p:sp>
        <p:nvSpPr>
          <p:cNvPr id="8" name="Rectangle 4"/>
          <p:cNvSpPr>
            <a:spLocks noGrp="1" noChangeArrowheads="1"/>
          </p:cNvSpPr>
          <p:nvPr>
            <p:ph type="ftr" idx="11"/>
          </p:nvPr>
        </p:nvSpPr>
        <p:spPr>
          <a:ln/>
        </p:spPr>
        <p:txBody>
          <a:bodyPr/>
          <a:lstStyle>
            <a:lvl1pPr>
              <a:defRPr/>
            </a:lvl1pPr>
          </a:lstStyle>
          <a:p>
            <a:pPr>
              <a:defRPr/>
            </a:pPr>
            <a:endParaRPr lang="en-US" dirty="0"/>
          </a:p>
        </p:txBody>
      </p:sp>
      <p:sp>
        <p:nvSpPr>
          <p:cNvPr id="9" name="Rectangle 5"/>
          <p:cNvSpPr>
            <a:spLocks noGrp="1" noChangeArrowheads="1"/>
          </p:cNvSpPr>
          <p:nvPr>
            <p:ph type="sldNum" idx="12"/>
          </p:nvPr>
        </p:nvSpPr>
        <p:spPr>
          <a:ln/>
        </p:spPr>
        <p:txBody>
          <a:bodyPr/>
          <a:lstStyle>
            <a:lvl1pPr>
              <a:defRPr/>
            </a:lvl1pPr>
          </a:lstStyle>
          <a:p>
            <a:pPr>
              <a:defRPr/>
            </a:pPr>
            <a:fld id="{20F51BE9-ECC2-42F1-B228-A1A355574DA3}" type="slidenum">
              <a:rPr lang="en-US"/>
              <a:pPr>
                <a:defRPr/>
              </a:pPr>
              <a:t>‹#›</a:t>
            </a:fld>
            <a:endParaRPr lang="en-US" dirty="0"/>
          </a:p>
        </p:txBody>
      </p:sp>
    </p:spTree>
    <p:extLst>
      <p:ext uri="{BB962C8B-B14F-4D97-AF65-F5344CB8AC3E}">
        <p14:creationId xmlns:p14="http://schemas.microsoft.com/office/powerpoint/2010/main" val="1300857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Rectangle 3"/>
          <p:cNvSpPr>
            <a:spLocks noGrp="1" noChangeArrowheads="1"/>
          </p:cNvSpPr>
          <p:nvPr>
            <p:ph type="dt" idx="10"/>
          </p:nvPr>
        </p:nvSpPr>
        <p:spPr>
          <a:ln/>
        </p:spPr>
        <p:txBody>
          <a:bodyPr/>
          <a:lstStyle>
            <a:lvl1pPr>
              <a:defRPr/>
            </a:lvl1pPr>
          </a:lstStyle>
          <a:p>
            <a:pPr>
              <a:defRPr/>
            </a:pPr>
            <a:endParaRPr lang="en-US" dirty="0"/>
          </a:p>
        </p:txBody>
      </p:sp>
      <p:sp>
        <p:nvSpPr>
          <p:cNvPr id="4" name="Rectangle 4"/>
          <p:cNvSpPr>
            <a:spLocks noGrp="1" noChangeArrowheads="1"/>
          </p:cNvSpPr>
          <p:nvPr>
            <p:ph type="ftr" idx="11"/>
          </p:nvPr>
        </p:nvSpPr>
        <p:spPr>
          <a:ln/>
        </p:spPr>
        <p:txBody>
          <a:bodyPr/>
          <a:lstStyle>
            <a:lvl1pPr>
              <a:defRPr/>
            </a:lvl1pPr>
          </a:lstStyle>
          <a:p>
            <a:pPr>
              <a:defRPr/>
            </a:pPr>
            <a:endParaRPr lang="en-US" dirty="0"/>
          </a:p>
        </p:txBody>
      </p:sp>
      <p:sp>
        <p:nvSpPr>
          <p:cNvPr id="5" name="Rectangle 5"/>
          <p:cNvSpPr>
            <a:spLocks noGrp="1" noChangeArrowheads="1"/>
          </p:cNvSpPr>
          <p:nvPr>
            <p:ph type="sldNum" idx="12"/>
          </p:nvPr>
        </p:nvSpPr>
        <p:spPr>
          <a:ln/>
        </p:spPr>
        <p:txBody>
          <a:bodyPr/>
          <a:lstStyle>
            <a:lvl1pPr>
              <a:defRPr/>
            </a:lvl1pPr>
          </a:lstStyle>
          <a:p>
            <a:pPr>
              <a:defRPr/>
            </a:pPr>
            <a:fld id="{D1D3D0C1-44F6-48D8-9B05-D28F1562D487}" type="slidenum">
              <a:rPr lang="en-US"/>
              <a:pPr>
                <a:defRPr/>
              </a:pPr>
              <a:t>‹#›</a:t>
            </a:fld>
            <a:endParaRPr lang="en-US" dirty="0"/>
          </a:p>
        </p:txBody>
      </p:sp>
    </p:spTree>
    <p:extLst>
      <p:ext uri="{BB962C8B-B14F-4D97-AF65-F5344CB8AC3E}">
        <p14:creationId xmlns:p14="http://schemas.microsoft.com/office/powerpoint/2010/main" val="14294003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dirty="0"/>
          </a:p>
        </p:txBody>
      </p:sp>
      <p:sp>
        <p:nvSpPr>
          <p:cNvPr id="3" name="Rectangle 4"/>
          <p:cNvSpPr>
            <a:spLocks noGrp="1" noChangeArrowheads="1"/>
          </p:cNvSpPr>
          <p:nvPr>
            <p:ph type="ftr" idx="11"/>
          </p:nvPr>
        </p:nvSpPr>
        <p:spPr>
          <a:ln/>
        </p:spPr>
        <p:txBody>
          <a:bodyPr/>
          <a:lstStyle>
            <a:lvl1pPr>
              <a:defRPr/>
            </a:lvl1pPr>
          </a:lstStyle>
          <a:p>
            <a:pPr>
              <a:defRPr/>
            </a:pPr>
            <a:endParaRPr lang="en-US" dirty="0"/>
          </a:p>
        </p:txBody>
      </p:sp>
      <p:sp>
        <p:nvSpPr>
          <p:cNvPr id="4" name="Rectangle 5"/>
          <p:cNvSpPr>
            <a:spLocks noGrp="1" noChangeArrowheads="1"/>
          </p:cNvSpPr>
          <p:nvPr>
            <p:ph type="sldNum" idx="12"/>
          </p:nvPr>
        </p:nvSpPr>
        <p:spPr>
          <a:ln/>
        </p:spPr>
        <p:txBody>
          <a:bodyPr/>
          <a:lstStyle>
            <a:lvl1pPr>
              <a:defRPr/>
            </a:lvl1pPr>
          </a:lstStyle>
          <a:p>
            <a:pPr>
              <a:defRPr/>
            </a:pPr>
            <a:fld id="{655EFA69-B17C-4F96-872D-F2D003852B03}" type="slidenum">
              <a:rPr lang="en-US"/>
              <a:pPr>
                <a:defRPr/>
              </a:pPr>
              <a:t>‹#›</a:t>
            </a:fld>
            <a:endParaRPr lang="en-US" dirty="0"/>
          </a:p>
        </p:txBody>
      </p:sp>
    </p:spTree>
    <p:extLst>
      <p:ext uri="{BB962C8B-B14F-4D97-AF65-F5344CB8AC3E}">
        <p14:creationId xmlns:p14="http://schemas.microsoft.com/office/powerpoint/2010/main" val="1727831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844" b="1"/>
            </a:lvl1pPr>
          </a:lstStyle>
          <a:p>
            <a:r>
              <a:rPr lang="en-US"/>
              <a:t>Click to edit Master title style</a:t>
            </a:r>
            <a:endParaRPr lang="en-NZ"/>
          </a:p>
        </p:txBody>
      </p:sp>
      <p:sp>
        <p:nvSpPr>
          <p:cNvPr id="3" name="Content Placeholder 2"/>
          <p:cNvSpPr>
            <a:spLocks noGrp="1"/>
          </p:cNvSpPr>
          <p:nvPr>
            <p:ph idx="1"/>
          </p:nvPr>
        </p:nvSpPr>
        <p:spPr>
          <a:xfrm>
            <a:off x="4766733" y="273063"/>
            <a:ext cx="6815667" cy="5853113"/>
          </a:xfrm>
        </p:spPr>
        <p:txBody>
          <a:bodyPr/>
          <a:lstStyle>
            <a:lvl1pPr>
              <a:defRPr sz="1351"/>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609603" y="1435103"/>
            <a:ext cx="4011084" cy="4691063"/>
          </a:xfrm>
        </p:spPr>
        <p:txBody>
          <a:bodyPr/>
          <a:lstStyle>
            <a:lvl1pPr marL="0" indent="0">
              <a:buNone/>
              <a:defRPr sz="591"/>
            </a:lvl1pPr>
            <a:lvl2pPr marL="192877" indent="0">
              <a:buNone/>
              <a:defRPr sz="507"/>
            </a:lvl2pPr>
            <a:lvl3pPr marL="385753" indent="0">
              <a:buNone/>
              <a:defRPr sz="421"/>
            </a:lvl3pPr>
            <a:lvl4pPr marL="578630" indent="0">
              <a:buNone/>
              <a:defRPr sz="380"/>
            </a:lvl4pPr>
            <a:lvl5pPr marL="771506" indent="0">
              <a:buNone/>
              <a:defRPr sz="380"/>
            </a:lvl5pPr>
            <a:lvl6pPr marL="964383" indent="0">
              <a:buNone/>
              <a:defRPr sz="380"/>
            </a:lvl6pPr>
            <a:lvl7pPr marL="1157259" indent="0">
              <a:buNone/>
              <a:defRPr sz="380"/>
            </a:lvl7pPr>
            <a:lvl8pPr marL="1350136" indent="0">
              <a:buNone/>
              <a:defRPr sz="380"/>
            </a:lvl8pPr>
            <a:lvl9pPr marL="1543012" indent="0">
              <a:buNone/>
              <a:defRPr sz="38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dirty="0"/>
          </a:p>
        </p:txBody>
      </p:sp>
      <p:sp>
        <p:nvSpPr>
          <p:cNvPr id="7" name="Rectangle 5"/>
          <p:cNvSpPr>
            <a:spLocks noGrp="1" noChangeArrowheads="1"/>
          </p:cNvSpPr>
          <p:nvPr>
            <p:ph type="sldNum" idx="12"/>
          </p:nvPr>
        </p:nvSpPr>
        <p:spPr>
          <a:ln/>
        </p:spPr>
        <p:txBody>
          <a:bodyPr/>
          <a:lstStyle>
            <a:lvl1pPr>
              <a:defRPr/>
            </a:lvl1pPr>
          </a:lstStyle>
          <a:p>
            <a:pPr>
              <a:defRPr/>
            </a:pPr>
            <a:fld id="{FDA21989-05BF-47A6-908E-BD5D794B3D95}" type="slidenum">
              <a:rPr lang="en-US"/>
              <a:pPr>
                <a:defRPr/>
              </a:pPr>
              <a:t>‹#›</a:t>
            </a:fld>
            <a:endParaRPr lang="en-US" dirty="0"/>
          </a:p>
        </p:txBody>
      </p:sp>
    </p:spTree>
    <p:extLst>
      <p:ext uri="{BB962C8B-B14F-4D97-AF65-F5344CB8AC3E}">
        <p14:creationId xmlns:p14="http://schemas.microsoft.com/office/powerpoint/2010/main" val="977026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230B91D-59A8-4621-82D7-E9FE29D97EB1}" type="slidenum">
              <a:rPr lang="en-US"/>
              <a:pPr>
                <a:defRPr/>
              </a:pPr>
              <a:t>‹#›</a:t>
            </a:fld>
            <a:endParaRPr lang="en-US"/>
          </a:p>
        </p:txBody>
      </p:sp>
    </p:spTree>
    <p:extLst>
      <p:ext uri="{BB962C8B-B14F-4D97-AF65-F5344CB8AC3E}">
        <p14:creationId xmlns:p14="http://schemas.microsoft.com/office/powerpoint/2010/main" val="4057856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844" b="1"/>
            </a:lvl1pPr>
          </a:lstStyle>
          <a:p>
            <a:r>
              <a:rPr lang="en-US"/>
              <a:t>Click to edit Master title style</a:t>
            </a:r>
            <a:endParaRPr lang="en-NZ"/>
          </a:p>
        </p:txBody>
      </p:sp>
      <p:sp>
        <p:nvSpPr>
          <p:cNvPr id="3" name="Picture Placeholder 2"/>
          <p:cNvSpPr>
            <a:spLocks noGrp="1"/>
          </p:cNvSpPr>
          <p:nvPr>
            <p:ph type="pic" idx="1"/>
          </p:nvPr>
        </p:nvSpPr>
        <p:spPr>
          <a:xfrm>
            <a:off x="2389717" y="612775"/>
            <a:ext cx="7315200" cy="4114800"/>
          </a:xfrm>
        </p:spPr>
        <p:txBody>
          <a:bodyPr/>
          <a:lstStyle>
            <a:lvl1pPr marL="0" indent="0">
              <a:buNone/>
              <a:defRPr sz="1351"/>
            </a:lvl1pPr>
            <a:lvl2pPr marL="192877" indent="0">
              <a:buNone/>
              <a:defRPr sz="1181"/>
            </a:lvl2pPr>
            <a:lvl3pPr marL="385753" indent="0">
              <a:buNone/>
              <a:defRPr sz="1013"/>
            </a:lvl3pPr>
            <a:lvl4pPr marL="578630" indent="0">
              <a:buNone/>
              <a:defRPr sz="844"/>
            </a:lvl4pPr>
            <a:lvl5pPr marL="771506" indent="0">
              <a:buNone/>
              <a:defRPr sz="844"/>
            </a:lvl5pPr>
            <a:lvl6pPr marL="964383" indent="0">
              <a:buNone/>
              <a:defRPr sz="844"/>
            </a:lvl6pPr>
            <a:lvl7pPr marL="1157259" indent="0">
              <a:buNone/>
              <a:defRPr sz="844"/>
            </a:lvl7pPr>
            <a:lvl8pPr marL="1350136" indent="0">
              <a:buNone/>
              <a:defRPr sz="844"/>
            </a:lvl8pPr>
            <a:lvl9pPr marL="1543012" indent="0">
              <a:buNone/>
              <a:defRPr sz="844"/>
            </a:lvl9pPr>
          </a:lstStyle>
          <a:p>
            <a:pPr lvl="0"/>
            <a:endParaRPr lang="en-NZ"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591"/>
            </a:lvl1pPr>
            <a:lvl2pPr marL="192877" indent="0">
              <a:buNone/>
              <a:defRPr sz="507"/>
            </a:lvl2pPr>
            <a:lvl3pPr marL="385753" indent="0">
              <a:buNone/>
              <a:defRPr sz="421"/>
            </a:lvl3pPr>
            <a:lvl4pPr marL="578630" indent="0">
              <a:buNone/>
              <a:defRPr sz="380"/>
            </a:lvl4pPr>
            <a:lvl5pPr marL="771506" indent="0">
              <a:buNone/>
              <a:defRPr sz="380"/>
            </a:lvl5pPr>
            <a:lvl6pPr marL="964383" indent="0">
              <a:buNone/>
              <a:defRPr sz="380"/>
            </a:lvl6pPr>
            <a:lvl7pPr marL="1157259" indent="0">
              <a:buNone/>
              <a:defRPr sz="380"/>
            </a:lvl7pPr>
            <a:lvl8pPr marL="1350136" indent="0">
              <a:buNone/>
              <a:defRPr sz="380"/>
            </a:lvl8pPr>
            <a:lvl9pPr marL="1543012" indent="0">
              <a:buNone/>
              <a:defRPr sz="38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dirty="0"/>
          </a:p>
        </p:txBody>
      </p:sp>
      <p:sp>
        <p:nvSpPr>
          <p:cNvPr id="7" name="Rectangle 5"/>
          <p:cNvSpPr>
            <a:spLocks noGrp="1" noChangeArrowheads="1"/>
          </p:cNvSpPr>
          <p:nvPr>
            <p:ph type="sldNum" idx="12"/>
          </p:nvPr>
        </p:nvSpPr>
        <p:spPr>
          <a:ln/>
        </p:spPr>
        <p:txBody>
          <a:bodyPr/>
          <a:lstStyle>
            <a:lvl1pPr>
              <a:defRPr/>
            </a:lvl1pPr>
          </a:lstStyle>
          <a:p>
            <a:pPr>
              <a:defRPr/>
            </a:pPr>
            <a:fld id="{AB1F7A0E-95FE-4822-AA38-A4A6D4A91BA1}" type="slidenum">
              <a:rPr lang="en-US"/>
              <a:pPr>
                <a:defRPr/>
              </a:pPr>
              <a:t>‹#›</a:t>
            </a:fld>
            <a:endParaRPr lang="en-US" dirty="0"/>
          </a:p>
        </p:txBody>
      </p:sp>
    </p:spTree>
    <p:extLst>
      <p:ext uri="{BB962C8B-B14F-4D97-AF65-F5344CB8AC3E}">
        <p14:creationId xmlns:p14="http://schemas.microsoft.com/office/powerpoint/2010/main" val="2666820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DE4F92CB-AB1E-453C-ABFC-E2F61D409C91}" type="slidenum">
              <a:rPr lang="en-US"/>
              <a:pPr>
                <a:defRPr/>
              </a:pPr>
              <a:t>‹#›</a:t>
            </a:fld>
            <a:endParaRPr lang="en-US" dirty="0"/>
          </a:p>
        </p:txBody>
      </p:sp>
    </p:spTree>
    <p:extLst>
      <p:ext uri="{BB962C8B-B14F-4D97-AF65-F5344CB8AC3E}">
        <p14:creationId xmlns:p14="http://schemas.microsoft.com/office/powerpoint/2010/main" val="2232271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0003" y="44450"/>
            <a:ext cx="2893484" cy="6718300"/>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203200" y="44450"/>
            <a:ext cx="8483600" cy="6718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F029BC94-9BAD-4E77-99A9-F7208775BB32}" type="slidenum">
              <a:rPr lang="en-US"/>
              <a:pPr>
                <a:defRPr/>
              </a:pPr>
              <a:t>‹#›</a:t>
            </a:fld>
            <a:endParaRPr lang="en-US" dirty="0"/>
          </a:p>
        </p:txBody>
      </p:sp>
    </p:spTree>
    <p:extLst>
      <p:ext uri="{BB962C8B-B14F-4D97-AF65-F5344CB8AC3E}">
        <p14:creationId xmlns:p14="http://schemas.microsoft.com/office/powerpoint/2010/main" val="3112299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2250" b="1" cap="all"/>
            </a:lvl1pPr>
          </a:lstStyle>
          <a:p>
            <a:r>
              <a:rPr lang="en-US"/>
              <a:t>Click to edit Master title style</a:t>
            </a:r>
            <a:endParaRPr lang="en-NZ"/>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125"/>
            </a:lvl1pPr>
            <a:lvl2pPr marL="257168" indent="0">
              <a:buNone/>
              <a:defRPr sz="1013"/>
            </a:lvl2pPr>
            <a:lvl3pPr marL="514337" indent="0">
              <a:buNone/>
              <a:defRPr sz="900"/>
            </a:lvl3pPr>
            <a:lvl4pPr marL="771506" indent="0">
              <a:buNone/>
              <a:defRPr sz="788"/>
            </a:lvl4pPr>
            <a:lvl5pPr marL="1028675" indent="0">
              <a:buNone/>
              <a:defRPr sz="788"/>
            </a:lvl5pPr>
            <a:lvl6pPr marL="1285843" indent="0">
              <a:buNone/>
              <a:defRPr sz="788"/>
            </a:lvl6pPr>
            <a:lvl7pPr marL="1543012" indent="0">
              <a:buNone/>
              <a:defRPr sz="788"/>
            </a:lvl7pPr>
            <a:lvl8pPr marL="1800180" indent="0">
              <a:buNone/>
              <a:defRPr sz="788"/>
            </a:lvl8pPr>
            <a:lvl9pPr marL="2057348" indent="0">
              <a:buNone/>
              <a:defRPr sz="788"/>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DEE4C88C-60FD-4678-8E05-8B5C5CD768C9}" type="slidenum">
              <a:rPr lang="en-US"/>
              <a:pPr>
                <a:defRPr/>
              </a:pPr>
              <a:t>‹#›</a:t>
            </a:fld>
            <a:endParaRPr lang="en-US"/>
          </a:p>
        </p:txBody>
      </p:sp>
    </p:spTree>
    <p:extLst>
      <p:ext uri="{BB962C8B-B14F-4D97-AF65-F5344CB8AC3E}">
        <p14:creationId xmlns:p14="http://schemas.microsoft.com/office/powerpoint/2010/main" val="163010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203203" y="685800"/>
            <a:ext cx="5687484" cy="607695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093884" y="685800"/>
            <a:ext cx="5689600" cy="607695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FFE25E77-B90C-4A09-9231-76D62237058D}" type="slidenum">
              <a:rPr lang="en-US"/>
              <a:pPr>
                <a:defRPr/>
              </a:pPr>
              <a:t>‹#›</a:t>
            </a:fld>
            <a:endParaRPr lang="en-US"/>
          </a:p>
        </p:txBody>
      </p:sp>
    </p:spTree>
    <p:extLst>
      <p:ext uri="{BB962C8B-B14F-4D97-AF65-F5344CB8AC3E}">
        <p14:creationId xmlns:p14="http://schemas.microsoft.com/office/powerpoint/2010/main" val="528847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350" b="1"/>
            </a:lvl1pPr>
            <a:lvl2pPr marL="257168"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8" indent="0">
              <a:buNone/>
              <a:defRPr sz="9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1350" b="1"/>
            </a:lvl1pPr>
            <a:lvl2pPr marL="257168"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8"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20F51BE9-ECC2-42F1-B228-A1A355574DA3}" type="slidenum">
              <a:rPr lang="en-US"/>
              <a:pPr>
                <a:defRPr/>
              </a:pPr>
              <a:t>‹#›</a:t>
            </a:fld>
            <a:endParaRPr lang="en-US"/>
          </a:p>
        </p:txBody>
      </p:sp>
    </p:spTree>
    <p:extLst>
      <p:ext uri="{BB962C8B-B14F-4D97-AF65-F5344CB8AC3E}">
        <p14:creationId xmlns:p14="http://schemas.microsoft.com/office/powerpoint/2010/main" val="3980189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D1D3D0C1-44F6-48D8-9B05-D28F1562D487}" type="slidenum">
              <a:rPr lang="en-US"/>
              <a:pPr>
                <a:defRPr/>
              </a:pPr>
              <a:t>‹#›</a:t>
            </a:fld>
            <a:endParaRPr lang="en-US"/>
          </a:p>
        </p:txBody>
      </p:sp>
    </p:spTree>
    <p:extLst>
      <p:ext uri="{BB962C8B-B14F-4D97-AF65-F5344CB8AC3E}">
        <p14:creationId xmlns:p14="http://schemas.microsoft.com/office/powerpoint/2010/main" val="740625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655EFA69-B17C-4F96-872D-F2D003852B03}" type="slidenum">
              <a:rPr lang="en-US"/>
              <a:pPr>
                <a:defRPr/>
              </a:pPr>
              <a:t>‹#›</a:t>
            </a:fld>
            <a:endParaRPr lang="en-US"/>
          </a:p>
        </p:txBody>
      </p:sp>
    </p:spTree>
    <p:extLst>
      <p:ext uri="{BB962C8B-B14F-4D97-AF65-F5344CB8AC3E}">
        <p14:creationId xmlns:p14="http://schemas.microsoft.com/office/powerpoint/2010/main" val="3101938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125" b="1"/>
            </a:lvl1pPr>
          </a:lstStyle>
          <a:p>
            <a:r>
              <a:rPr lang="en-US"/>
              <a:t>Click to edit Master title style</a:t>
            </a:r>
            <a:endParaRPr lang="en-NZ"/>
          </a:p>
        </p:txBody>
      </p:sp>
      <p:sp>
        <p:nvSpPr>
          <p:cNvPr id="3" name="Content Placeholder 2"/>
          <p:cNvSpPr>
            <a:spLocks noGrp="1"/>
          </p:cNvSpPr>
          <p:nvPr>
            <p:ph idx="1"/>
          </p:nvPr>
        </p:nvSpPr>
        <p:spPr>
          <a:xfrm>
            <a:off x="4766733" y="273061"/>
            <a:ext cx="6815667"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609603" y="1435103"/>
            <a:ext cx="4011084" cy="4691063"/>
          </a:xfrm>
        </p:spPr>
        <p:txBody>
          <a:bodyPr/>
          <a:lstStyle>
            <a:lvl1pPr marL="0" indent="0">
              <a:buNone/>
              <a:defRPr sz="788"/>
            </a:lvl1pPr>
            <a:lvl2pPr marL="257168" indent="0">
              <a:buNone/>
              <a:defRPr sz="675"/>
            </a:lvl2pPr>
            <a:lvl3pPr marL="514337" indent="0">
              <a:buNone/>
              <a:defRPr sz="563"/>
            </a:lvl3pPr>
            <a:lvl4pPr marL="771506" indent="0">
              <a:buNone/>
              <a:defRPr sz="506"/>
            </a:lvl4pPr>
            <a:lvl5pPr marL="1028675" indent="0">
              <a:buNone/>
              <a:defRPr sz="506"/>
            </a:lvl5pPr>
            <a:lvl6pPr marL="1285843" indent="0">
              <a:buNone/>
              <a:defRPr sz="506"/>
            </a:lvl6pPr>
            <a:lvl7pPr marL="1543012" indent="0">
              <a:buNone/>
              <a:defRPr sz="506"/>
            </a:lvl7pPr>
            <a:lvl8pPr marL="1800180" indent="0">
              <a:buNone/>
              <a:defRPr sz="506"/>
            </a:lvl8pPr>
            <a:lvl9pPr marL="2057348" indent="0">
              <a:buNone/>
              <a:defRPr sz="506"/>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FDA21989-05BF-47A6-908E-BD5D794B3D95}" type="slidenum">
              <a:rPr lang="en-US"/>
              <a:pPr>
                <a:defRPr/>
              </a:pPr>
              <a:t>‹#›</a:t>
            </a:fld>
            <a:endParaRPr lang="en-US"/>
          </a:p>
        </p:txBody>
      </p:sp>
    </p:spTree>
    <p:extLst>
      <p:ext uri="{BB962C8B-B14F-4D97-AF65-F5344CB8AC3E}">
        <p14:creationId xmlns:p14="http://schemas.microsoft.com/office/powerpoint/2010/main" val="1125499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125" b="1"/>
            </a:lvl1pPr>
          </a:lstStyle>
          <a:p>
            <a:r>
              <a:rPr lang="en-US"/>
              <a:t>Click to edit Master title style</a:t>
            </a:r>
            <a:endParaRPr lang="en-NZ"/>
          </a:p>
        </p:txBody>
      </p:sp>
      <p:sp>
        <p:nvSpPr>
          <p:cNvPr id="3" name="Picture Placeholder 2"/>
          <p:cNvSpPr>
            <a:spLocks noGrp="1"/>
          </p:cNvSpPr>
          <p:nvPr>
            <p:ph type="pic" idx="1"/>
          </p:nvPr>
        </p:nvSpPr>
        <p:spPr>
          <a:xfrm>
            <a:off x="2389717" y="612775"/>
            <a:ext cx="7315200" cy="4114800"/>
          </a:xfrm>
        </p:spPr>
        <p:txBody>
          <a:bodyPr/>
          <a:lstStyle>
            <a:lvl1pPr marL="0" indent="0">
              <a:buNone/>
              <a:defRPr sz="1800"/>
            </a:lvl1pPr>
            <a:lvl2pPr marL="257168"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2" indent="0">
              <a:buNone/>
              <a:defRPr sz="1125"/>
            </a:lvl7pPr>
            <a:lvl8pPr marL="1800180" indent="0">
              <a:buNone/>
              <a:defRPr sz="1125"/>
            </a:lvl8pPr>
            <a:lvl9pPr marL="2057348" indent="0">
              <a:buNone/>
              <a:defRPr sz="1125"/>
            </a:lvl9pPr>
          </a:lstStyle>
          <a:p>
            <a:pPr lvl="0"/>
            <a:endParaRPr lang="en-NZ"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788"/>
            </a:lvl1pPr>
            <a:lvl2pPr marL="257168" indent="0">
              <a:buNone/>
              <a:defRPr sz="675"/>
            </a:lvl2pPr>
            <a:lvl3pPr marL="514337" indent="0">
              <a:buNone/>
              <a:defRPr sz="563"/>
            </a:lvl3pPr>
            <a:lvl4pPr marL="771506" indent="0">
              <a:buNone/>
              <a:defRPr sz="506"/>
            </a:lvl4pPr>
            <a:lvl5pPr marL="1028675" indent="0">
              <a:buNone/>
              <a:defRPr sz="506"/>
            </a:lvl5pPr>
            <a:lvl6pPr marL="1285843" indent="0">
              <a:buNone/>
              <a:defRPr sz="506"/>
            </a:lvl6pPr>
            <a:lvl7pPr marL="1543012" indent="0">
              <a:buNone/>
              <a:defRPr sz="506"/>
            </a:lvl7pPr>
            <a:lvl8pPr marL="1800180" indent="0">
              <a:buNone/>
              <a:defRPr sz="506"/>
            </a:lvl8pPr>
            <a:lvl9pPr marL="2057348" indent="0">
              <a:buNone/>
              <a:defRPr sz="506"/>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AB1F7A0E-95FE-4822-AA38-A4A6D4A91BA1}" type="slidenum">
              <a:rPr lang="en-US"/>
              <a:pPr>
                <a:defRPr/>
              </a:pPr>
              <a:t>‹#›</a:t>
            </a:fld>
            <a:endParaRPr lang="en-US"/>
          </a:p>
        </p:txBody>
      </p:sp>
    </p:spTree>
    <p:extLst>
      <p:ext uri="{BB962C8B-B14F-4D97-AF65-F5344CB8AC3E}">
        <p14:creationId xmlns:p14="http://schemas.microsoft.com/office/powerpoint/2010/main" val="2066977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914403" y="44461"/>
            <a:ext cx="10361084"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zh-CN"/>
              <a:t>Click to edit the title text format</a:t>
            </a:r>
          </a:p>
        </p:txBody>
      </p:sp>
      <p:sp>
        <p:nvSpPr>
          <p:cNvPr id="1027" name="Rectangle 2"/>
          <p:cNvSpPr>
            <a:spLocks noGrp="1" noChangeArrowheads="1"/>
          </p:cNvSpPr>
          <p:nvPr>
            <p:ph type="body" idx="1"/>
          </p:nvPr>
        </p:nvSpPr>
        <p:spPr bwMode="auto">
          <a:xfrm>
            <a:off x="203203" y="685800"/>
            <a:ext cx="11580284"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zh-CN"/>
              <a:t>Click to edit the outline text format</a:t>
            </a:r>
          </a:p>
          <a:p>
            <a:pPr lvl="1"/>
            <a:r>
              <a:rPr lang="en-GB" altLang="zh-CN"/>
              <a:t>Second Outline Level</a:t>
            </a:r>
          </a:p>
          <a:p>
            <a:pPr lvl="2"/>
            <a:r>
              <a:rPr lang="en-GB" altLang="zh-CN"/>
              <a:t>Third Outline Level</a:t>
            </a:r>
          </a:p>
          <a:p>
            <a:pPr lvl="3"/>
            <a:r>
              <a:rPr lang="en-GB" altLang="zh-CN"/>
              <a:t>Fourth Outline Level</a:t>
            </a:r>
          </a:p>
          <a:p>
            <a:pPr lvl="4"/>
            <a:r>
              <a:rPr lang="en-GB" altLang="zh-CN"/>
              <a:t>Fifth Outline Level</a:t>
            </a:r>
          </a:p>
          <a:p>
            <a:pPr lvl="4"/>
            <a:r>
              <a:rPr lang="en-GB" altLang="zh-CN"/>
              <a:t>Sixth Outline Level</a:t>
            </a:r>
          </a:p>
          <a:p>
            <a:pPr lvl="4"/>
            <a:r>
              <a:rPr lang="en-GB" altLang="zh-CN"/>
              <a:t>Seventh Outline Level</a:t>
            </a:r>
          </a:p>
          <a:p>
            <a:pPr lvl="4"/>
            <a:r>
              <a:rPr lang="en-GB" altLang="zh-CN"/>
              <a:t>Eighth Outline Level</a:t>
            </a:r>
          </a:p>
          <a:p>
            <a:pPr lvl="4"/>
            <a:r>
              <a:rPr lang="en-GB" altLang="zh-CN"/>
              <a:t>Ninth Outline Level</a:t>
            </a:r>
          </a:p>
        </p:txBody>
      </p:sp>
      <p:sp>
        <p:nvSpPr>
          <p:cNvPr id="2" name="Rectangle 3"/>
          <p:cNvSpPr>
            <a:spLocks noGrp="1" noChangeArrowheads="1"/>
          </p:cNvSpPr>
          <p:nvPr>
            <p:ph type="dt"/>
          </p:nvPr>
        </p:nvSpPr>
        <p:spPr bwMode="auto">
          <a:xfrm>
            <a:off x="914403" y="6400800"/>
            <a:ext cx="2537884"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ClrTx/>
              <a:buFontTx/>
              <a:buNone/>
              <a:defRPr sz="788">
                <a:solidFill>
                  <a:srgbClr val="000000"/>
                </a:solidFill>
                <a:ea typeface="Arial Unicode MS" pitchFamily="34" charset="-128"/>
                <a:cs typeface="Arial Unicode MS" pitchFamily="34" charset="-128"/>
              </a:defRPr>
            </a:lvl1pPr>
          </a:lstStyle>
          <a:p>
            <a:pPr>
              <a:defRPr/>
            </a:pPr>
            <a:endParaRPr lang="en-US"/>
          </a:p>
        </p:txBody>
      </p:sp>
      <p:sp>
        <p:nvSpPr>
          <p:cNvPr id="16388" name="Rectangle 4"/>
          <p:cNvSpPr>
            <a:spLocks noGrp="1" noChangeArrowheads="1"/>
          </p:cNvSpPr>
          <p:nvPr>
            <p:ph type="ftr"/>
          </p:nvPr>
        </p:nvSpPr>
        <p:spPr bwMode="auto">
          <a:xfrm>
            <a:off x="4165603" y="6400800"/>
            <a:ext cx="3858684"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eaLnBrk="1">
              <a:buClrTx/>
              <a:buFontTx/>
              <a:buNone/>
              <a:defRPr sz="788">
                <a:solidFill>
                  <a:srgbClr val="000000"/>
                </a:solidFill>
                <a:ea typeface="Arial Unicode MS" pitchFamily="34" charset="-128"/>
                <a:cs typeface="Arial Unicode MS" pitchFamily="34" charset="-128"/>
              </a:defRPr>
            </a:lvl1pPr>
          </a:lstStyle>
          <a:p>
            <a:pPr>
              <a:defRPr/>
            </a:pPr>
            <a:endParaRPr lang="en-US"/>
          </a:p>
        </p:txBody>
      </p:sp>
      <p:sp>
        <p:nvSpPr>
          <p:cNvPr id="16389" name="Rectangle 5"/>
          <p:cNvSpPr>
            <a:spLocks noGrp="1" noChangeArrowheads="1"/>
          </p:cNvSpPr>
          <p:nvPr>
            <p:ph type="sldNum"/>
          </p:nvPr>
        </p:nvSpPr>
        <p:spPr bwMode="auto">
          <a:xfrm>
            <a:off x="8737603" y="6400800"/>
            <a:ext cx="2537884"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ClrTx/>
              <a:buFontTx/>
              <a:buNone/>
              <a:defRPr sz="788">
                <a:solidFill>
                  <a:srgbClr val="000000"/>
                </a:solidFill>
                <a:ea typeface="Arial Unicode MS" pitchFamily="34" charset="-128"/>
                <a:cs typeface="Arial Unicode MS" pitchFamily="34" charset="-128"/>
              </a:defRPr>
            </a:lvl1pPr>
          </a:lstStyle>
          <a:p>
            <a:pPr>
              <a:defRPr/>
            </a:pPr>
            <a:fld id="{7BBE0E02-3C91-4A36-98F1-E9D07E1A557A}" type="slidenum">
              <a:rPr lang="en-US"/>
              <a:pPr>
                <a:defRPr/>
              </a:pPr>
              <a:t>‹#›</a:t>
            </a:fld>
            <a:endParaRPr lang="en-US"/>
          </a:p>
        </p:txBody>
      </p:sp>
    </p:spTree>
    <p:extLst>
      <p:ext uri="{BB962C8B-B14F-4D97-AF65-F5344CB8AC3E}">
        <p14:creationId xmlns:p14="http://schemas.microsoft.com/office/powerpoint/2010/main" val="4285585646"/>
      </p:ext>
    </p:extLst>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Lst>
  <p:txStyles>
    <p:titleStyle>
      <a:lvl1pPr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mj-lt"/>
          <a:ea typeface="+mj-ea"/>
          <a:cs typeface="+mj-cs"/>
        </a:defRPr>
      </a:lvl1pPr>
      <a:lvl2pPr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2pPr>
      <a:lvl3pPr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3pPr>
      <a:lvl4pPr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4pPr>
      <a:lvl5pPr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5pPr>
      <a:lvl6pPr marL="1414428" indent="-128585"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6pPr>
      <a:lvl7pPr marL="1671596" indent="-128585"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7pPr>
      <a:lvl8pPr marL="1928765" indent="-128585"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8pPr>
      <a:lvl9pPr marL="2185934" indent="-128585"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9pPr>
    </p:titleStyle>
    <p:bodyStyle>
      <a:lvl1pPr marL="192876" indent="-192876" algn="l" defTabSz="252704" rtl="0" eaLnBrk="0" fontAlgn="base" hangingPunct="0">
        <a:lnSpc>
          <a:spcPct val="90000"/>
        </a:lnSpc>
        <a:spcBef>
          <a:spcPts val="338"/>
        </a:spcBef>
        <a:spcAft>
          <a:spcPct val="0"/>
        </a:spcAft>
        <a:buClr>
          <a:srgbClr val="000000"/>
        </a:buClr>
        <a:buSzPct val="100000"/>
        <a:buFont typeface="Times New Roman" pitchFamily="18" charset="0"/>
        <a:buChar char="•"/>
        <a:defRPr sz="2700" b="1">
          <a:solidFill>
            <a:srgbClr val="CCFFCC"/>
          </a:solidFill>
          <a:latin typeface="標楷體" pitchFamily="65" charset="-120"/>
          <a:ea typeface="標楷體" pitchFamily="65" charset="-120"/>
          <a:cs typeface="+mn-cs"/>
        </a:defRPr>
      </a:lvl1pPr>
      <a:lvl2pPr marL="417899" indent="-160731" algn="l" defTabSz="252704" rtl="0" eaLnBrk="0" fontAlgn="base" hangingPunct="0">
        <a:spcBef>
          <a:spcPts val="169"/>
        </a:spcBef>
        <a:spcAft>
          <a:spcPts val="2025"/>
        </a:spcAft>
        <a:buClr>
          <a:srgbClr val="000000"/>
        </a:buClr>
        <a:buSzPct val="100000"/>
        <a:buFont typeface="Times New Roman" pitchFamily="18" charset="0"/>
        <a:buChar char="–"/>
        <a:defRPr sz="2700" b="1">
          <a:solidFill>
            <a:srgbClr val="CCFFCC"/>
          </a:solidFill>
          <a:latin typeface="標楷體" pitchFamily="65" charset="-120"/>
          <a:ea typeface="標楷體" pitchFamily="65" charset="-120"/>
        </a:defRPr>
      </a:lvl2pPr>
      <a:lvl3pPr marL="642922" indent="-128585" algn="l" defTabSz="252704" rtl="0" eaLnBrk="0" fontAlgn="base" hangingPunct="0">
        <a:spcBef>
          <a:spcPts val="675"/>
        </a:spcBef>
        <a:spcAft>
          <a:spcPts val="56"/>
        </a:spcAft>
        <a:buClr>
          <a:srgbClr val="000000"/>
        </a:buClr>
        <a:buSzPct val="100000"/>
        <a:buFont typeface="Times New Roman" pitchFamily="18" charset="0"/>
        <a:buChar char="•"/>
        <a:defRPr sz="900" b="1">
          <a:solidFill>
            <a:srgbClr val="CCFFCC"/>
          </a:solidFill>
          <a:latin typeface="Times New Roman" pitchFamily="18" charset="0"/>
          <a:ea typeface="新細明體" pitchFamily="18" charset="-120"/>
        </a:defRPr>
      </a:lvl3pPr>
      <a:lvl4pPr marL="900091" indent="-128585" algn="l" defTabSz="252704" rtl="0" eaLnBrk="0" fontAlgn="base" hangingPunct="0">
        <a:lnSpc>
          <a:spcPct val="80000"/>
        </a:lnSpc>
        <a:spcBef>
          <a:spcPct val="0"/>
        </a:spcBef>
        <a:spcAft>
          <a:spcPts val="1547"/>
        </a:spcAft>
        <a:buClr>
          <a:srgbClr val="000000"/>
        </a:buClr>
        <a:buSzPct val="100000"/>
        <a:buFont typeface="Times New Roman" pitchFamily="18" charset="0"/>
        <a:buChar char="–"/>
        <a:defRPr sz="2475" b="1">
          <a:solidFill>
            <a:srgbClr val="CCFF66"/>
          </a:solidFill>
          <a:latin typeface="Times New Roman" pitchFamily="18" charset="0"/>
          <a:ea typeface="新細明體" pitchFamily="18" charset="-120"/>
        </a:defRPr>
      </a:lvl4pPr>
      <a:lvl5pPr marL="1157259" indent="-128585" algn="l" defTabSz="252704" rtl="0" eaLnBrk="0" fontAlgn="base" hangingPunct="0">
        <a:lnSpc>
          <a:spcPct val="80000"/>
        </a:lnSpc>
        <a:spcBef>
          <a:spcPts val="394"/>
        </a:spcBef>
        <a:spcAft>
          <a:spcPct val="0"/>
        </a:spcAft>
        <a:buClr>
          <a:srgbClr val="000000"/>
        </a:buClr>
        <a:buSzPct val="100000"/>
        <a:buFont typeface="Times New Roman" pitchFamily="18" charset="0"/>
        <a:buChar char="»"/>
        <a:defRPr sz="1575">
          <a:solidFill>
            <a:srgbClr val="FFFFFF"/>
          </a:solidFill>
          <a:latin typeface="Times New Roman" pitchFamily="18" charset="0"/>
          <a:ea typeface="新細明體" pitchFamily="18" charset="-120"/>
        </a:defRPr>
      </a:lvl5pPr>
      <a:lvl6pPr marL="1414428" indent="-128585" algn="l" defTabSz="252704" rtl="0" eaLnBrk="0" fontAlgn="base" hangingPunct="0">
        <a:lnSpc>
          <a:spcPct val="80000"/>
        </a:lnSpc>
        <a:spcBef>
          <a:spcPts val="394"/>
        </a:spcBef>
        <a:spcAft>
          <a:spcPct val="0"/>
        </a:spcAft>
        <a:buClr>
          <a:srgbClr val="000000"/>
        </a:buClr>
        <a:buSzPct val="100000"/>
        <a:buFont typeface="Times New Roman" pitchFamily="18" charset="0"/>
        <a:defRPr sz="1575">
          <a:solidFill>
            <a:srgbClr val="FFFFFF"/>
          </a:solidFill>
          <a:latin typeface="Times New Roman" pitchFamily="18" charset="0"/>
          <a:ea typeface="新細明體" charset="-120"/>
        </a:defRPr>
      </a:lvl6pPr>
      <a:lvl7pPr marL="1671596" indent="-128585" algn="l" defTabSz="252704" rtl="0" eaLnBrk="0" fontAlgn="base" hangingPunct="0">
        <a:lnSpc>
          <a:spcPct val="80000"/>
        </a:lnSpc>
        <a:spcBef>
          <a:spcPts val="394"/>
        </a:spcBef>
        <a:spcAft>
          <a:spcPct val="0"/>
        </a:spcAft>
        <a:buClr>
          <a:srgbClr val="000000"/>
        </a:buClr>
        <a:buSzPct val="100000"/>
        <a:buFont typeface="Times New Roman" pitchFamily="18" charset="0"/>
        <a:defRPr sz="1575">
          <a:solidFill>
            <a:srgbClr val="FFFFFF"/>
          </a:solidFill>
          <a:latin typeface="Times New Roman" pitchFamily="18" charset="0"/>
          <a:ea typeface="新細明體" charset="-120"/>
        </a:defRPr>
      </a:lvl7pPr>
      <a:lvl8pPr marL="1928765" indent="-128585" algn="l" defTabSz="252704" rtl="0" eaLnBrk="0" fontAlgn="base" hangingPunct="0">
        <a:lnSpc>
          <a:spcPct val="80000"/>
        </a:lnSpc>
        <a:spcBef>
          <a:spcPts val="394"/>
        </a:spcBef>
        <a:spcAft>
          <a:spcPct val="0"/>
        </a:spcAft>
        <a:buClr>
          <a:srgbClr val="000000"/>
        </a:buClr>
        <a:buSzPct val="100000"/>
        <a:buFont typeface="Times New Roman" pitchFamily="18" charset="0"/>
        <a:defRPr sz="1575">
          <a:solidFill>
            <a:srgbClr val="FFFFFF"/>
          </a:solidFill>
          <a:latin typeface="Times New Roman" pitchFamily="18" charset="0"/>
          <a:ea typeface="新細明體" charset="-120"/>
        </a:defRPr>
      </a:lvl8pPr>
      <a:lvl9pPr marL="2185934" indent="-128585" algn="l" defTabSz="252704" rtl="0" eaLnBrk="0" fontAlgn="base" hangingPunct="0">
        <a:lnSpc>
          <a:spcPct val="80000"/>
        </a:lnSpc>
        <a:spcBef>
          <a:spcPts val="394"/>
        </a:spcBef>
        <a:spcAft>
          <a:spcPct val="0"/>
        </a:spcAft>
        <a:buClr>
          <a:srgbClr val="000000"/>
        </a:buClr>
        <a:buSzPct val="100000"/>
        <a:buFont typeface="Times New Roman" pitchFamily="18" charset="0"/>
        <a:defRPr sz="1575">
          <a:solidFill>
            <a:srgbClr val="FFFFFF"/>
          </a:solidFill>
          <a:latin typeface="Times New Roman" pitchFamily="18" charset="0"/>
          <a:ea typeface="新細明體" charset="-120"/>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914403" y="44463"/>
            <a:ext cx="10361084"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zh-CN"/>
              <a:t>Click to edit the title text format</a:t>
            </a:r>
          </a:p>
        </p:txBody>
      </p:sp>
      <p:sp>
        <p:nvSpPr>
          <p:cNvPr id="1027" name="Rectangle 2"/>
          <p:cNvSpPr>
            <a:spLocks noGrp="1" noChangeArrowheads="1"/>
          </p:cNvSpPr>
          <p:nvPr>
            <p:ph type="body" idx="1"/>
          </p:nvPr>
        </p:nvSpPr>
        <p:spPr bwMode="auto">
          <a:xfrm>
            <a:off x="203203" y="685800"/>
            <a:ext cx="11580284"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zh-CN"/>
              <a:t>Click to edit the outline text format</a:t>
            </a:r>
          </a:p>
          <a:p>
            <a:pPr lvl="1"/>
            <a:r>
              <a:rPr lang="en-GB" altLang="zh-CN"/>
              <a:t>Second Outline Level</a:t>
            </a:r>
          </a:p>
          <a:p>
            <a:pPr lvl="2"/>
            <a:r>
              <a:rPr lang="en-GB" altLang="zh-CN"/>
              <a:t>Third Outline Level</a:t>
            </a:r>
          </a:p>
          <a:p>
            <a:pPr lvl="3"/>
            <a:r>
              <a:rPr lang="en-GB" altLang="zh-CN"/>
              <a:t>Fourth Outline Level</a:t>
            </a:r>
          </a:p>
          <a:p>
            <a:pPr lvl="4"/>
            <a:r>
              <a:rPr lang="en-GB" altLang="zh-CN"/>
              <a:t>Fifth Outline Level</a:t>
            </a:r>
          </a:p>
          <a:p>
            <a:pPr lvl="4"/>
            <a:r>
              <a:rPr lang="en-GB" altLang="zh-CN"/>
              <a:t>Sixth Outline Level</a:t>
            </a:r>
          </a:p>
          <a:p>
            <a:pPr lvl="4"/>
            <a:r>
              <a:rPr lang="en-GB" altLang="zh-CN"/>
              <a:t>Seventh Outline Level</a:t>
            </a:r>
          </a:p>
          <a:p>
            <a:pPr lvl="4"/>
            <a:r>
              <a:rPr lang="en-GB" altLang="zh-CN"/>
              <a:t>Eighth Outline Level</a:t>
            </a:r>
          </a:p>
          <a:p>
            <a:pPr lvl="4"/>
            <a:r>
              <a:rPr lang="en-GB" altLang="zh-CN"/>
              <a:t>Ninth Outline Level</a:t>
            </a:r>
          </a:p>
        </p:txBody>
      </p:sp>
      <p:sp>
        <p:nvSpPr>
          <p:cNvPr id="2" name="Rectangle 3"/>
          <p:cNvSpPr>
            <a:spLocks noGrp="1" noChangeArrowheads="1"/>
          </p:cNvSpPr>
          <p:nvPr>
            <p:ph type="dt"/>
          </p:nvPr>
        </p:nvSpPr>
        <p:spPr bwMode="auto">
          <a:xfrm>
            <a:off x="914403" y="6400800"/>
            <a:ext cx="2537884"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ClrTx/>
              <a:buFontTx/>
              <a:buNone/>
              <a:defRPr sz="591">
                <a:solidFill>
                  <a:srgbClr val="000000"/>
                </a:solidFill>
                <a:ea typeface="Arial Unicode MS" pitchFamily="34" charset="-128"/>
                <a:cs typeface="Arial Unicode MS" pitchFamily="34" charset="-128"/>
              </a:defRPr>
            </a:lvl1pPr>
          </a:lstStyle>
          <a:p>
            <a:pPr>
              <a:defRPr/>
            </a:pPr>
            <a:endParaRPr lang="en-US" dirty="0"/>
          </a:p>
        </p:txBody>
      </p:sp>
      <p:sp>
        <p:nvSpPr>
          <p:cNvPr id="16388" name="Rectangle 4"/>
          <p:cNvSpPr>
            <a:spLocks noGrp="1" noChangeArrowheads="1"/>
          </p:cNvSpPr>
          <p:nvPr>
            <p:ph type="ftr"/>
          </p:nvPr>
        </p:nvSpPr>
        <p:spPr bwMode="auto">
          <a:xfrm>
            <a:off x="4165603" y="6400800"/>
            <a:ext cx="3858684"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eaLnBrk="1">
              <a:buClrTx/>
              <a:buFontTx/>
              <a:buNone/>
              <a:defRPr sz="591">
                <a:solidFill>
                  <a:srgbClr val="000000"/>
                </a:solidFill>
                <a:ea typeface="Arial Unicode MS" pitchFamily="34" charset="-128"/>
                <a:cs typeface="Arial Unicode MS" pitchFamily="34" charset="-128"/>
              </a:defRPr>
            </a:lvl1pPr>
          </a:lstStyle>
          <a:p>
            <a:pPr>
              <a:defRPr/>
            </a:pPr>
            <a:endParaRPr lang="en-US" dirty="0"/>
          </a:p>
        </p:txBody>
      </p:sp>
      <p:sp>
        <p:nvSpPr>
          <p:cNvPr id="16389" name="Rectangle 5"/>
          <p:cNvSpPr>
            <a:spLocks noGrp="1" noChangeArrowheads="1"/>
          </p:cNvSpPr>
          <p:nvPr>
            <p:ph type="sldNum"/>
          </p:nvPr>
        </p:nvSpPr>
        <p:spPr bwMode="auto">
          <a:xfrm>
            <a:off x="8737603" y="6400800"/>
            <a:ext cx="2537884"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ClrTx/>
              <a:buFontTx/>
              <a:buNone/>
              <a:defRPr sz="591">
                <a:solidFill>
                  <a:srgbClr val="000000"/>
                </a:solidFill>
                <a:ea typeface="Arial Unicode MS" pitchFamily="34" charset="-128"/>
                <a:cs typeface="Arial Unicode MS" pitchFamily="34" charset="-128"/>
              </a:defRPr>
            </a:lvl1pPr>
          </a:lstStyle>
          <a:p>
            <a:pPr>
              <a:defRPr/>
            </a:pPr>
            <a:fld id="{7BBE0E02-3C91-4A36-98F1-E9D07E1A557A}" type="slidenum">
              <a:rPr lang="en-US"/>
              <a:pPr>
                <a:defRPr/>
              </a:pPr>
              <a:t>‹#›</a:t>
            </a:fld>
            <a:endParaRPr lang="en-US" dirty="0"/>
          </a:p>
        </p:txBody>
      </p:sp>
    </p:spTree>
    <p:extLst>
      <p:ext uri="{BB962C8B-B14F-4D97-AF65-F5344CB8AC3E}">
        <p14:creationId xmlns:p14="http://schemas.microsoft.com/office/powerpoint/2010/main" val="3586835906"/>
      </p:ext>
    </p:extLst>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Lst>
  <p:txStyles>
    <p:titleStyle>
      <a:lvl1pPr algn="l" defTabSz="189529" rtl="0" eaLnBrk="0" fontAlgn="base" hangingPunct="0">
        <a:spcBef>
          <a:spcPct val="0"/>
        </a:spcBef>
        <a:spcAft>
          <a:spcPct val="0"/>
        </a:spcAft>
        <a:buClr>
          <a:srgbClr val="000000"/>
        </a:buClr>
        <a:buSzPct val="100000"/>
        <a:buFont typeface="Times New Roman" pitchFamily="18" charset="0"/>
        <a:defRPr sz="1181">
          <a:solidFill>
            <a:srgbClr val="FFCCFF"/>
          </a:solidFill>
          <a:latin typeface="+mj-lt"/>
          <a:ea typeface="+mj-ea"/>
          <a:cs typeface="+mj-cs"/>
        </a:defRPr>
      </a:lvl1pPr>
      <a:lvl2pPr algn="l" defTabSz="189529" rtl="0" eaLnBrk="0" fontAlgn="base" hangingPunct="0">
        <a:spcBef>
          <a:spcPct val="0"/>
        </a:spcBef>
        <a:spcAft>
          <a:spcPct val="0"/>
        </a:spcAft>
        <a:buClr>
          <a:srgbClr val="000000"/>
        </a:buClr>
        <a:buSzPct val="100000"/>
        <a:buFont typeface="Times New Roman" pitchFamily="18" charset="0"/>
        <a:defRPr sz="1181">
          <a:solidFill>
            <a:srgbClr val="FFCCFF"/>
          </a:solidFill>
          <a:latin typeface="華康新儷粗黑" pitchFamily="34" charset="-120"/>
          <a:ea typeface="華康新儷粗黑" pitchFamily="34" charset="-120"/>
        </a:defRPr>
      </a:lvl2pPr>
      <a:lvl3pPr algn="l" defTabSz="189529" rtl="0" eaLnBrk="0" fontAlgn="base" hangingPunct="0">
        <a:spcBef>
          <a:spcPct val="0"/>
        </a:spcBef>
        <a:spcAft>
          <a:spcPct val="0"/>
        </a:spcAft>
        <a:buClr>
          <a:srgbClr val="000000"/>
        </a:buClr>
        <a:buSzPct val="100000"/>
        <a:buFont typeface="Times New Roman" pitchFamily="18" charset="0"/>
        <a:defRPr sz="1181">
          <a:solidFill>
            <a:srgbClr val="FFCCFF"/>
          </a:solidFill>
          <a:latin typeface="華康新儷粗黑" pitchFamily="34" charset="-120"/>
          <a:ea typeface="華康新儷粗黑" pitchFamily="34" charset="-120"/>
        </a:defRPr>
      </a:lvl3pPr>
      <a:lvl4pPr algn="l" defTabSz="189529" rtl="0" eaLnBrk="0" fontAlgn="base" hangingPunct="0">
        <a:spcBef>
          <a:spcPct val="0"/>
        </a:spcBef>
        <a:spcAft>
          <a:spcPct val="0"/>
        </a:spcAft>
        <a:buClr>
          <a:srgbClr val="000000"/>
        </a:buClr>
        <a:buSzPct val="100000"/>
        <a:buFont typeface="Times New Roman" pitchFamily="18" charset="0"/>
        <a:defRPr sz="1181">
          <a:solidFill>
            <a:srgbClr val="FFCCFF"/>
          </a:solidFill>
          <a:latin typeface="華康新儷粗黑" pitchFamily="34" charset="-120"/>
          <a:ea typeface="華康新儷粗黑" pitchFamily="34" charset="-120"/>
        </a:defRPr>
      </a:lvl4pPr>
      <a:lvl5pPr algn="l" defTabSz="189529" rtl="0" eaLnBrk="0" fontAlgn="base" hangingPunct="0">
        <a:spcBef>
          <a:spcPct val="0"/>
        </a:spcBef>
        <a:spcAft>
          <a:spcPct val="0"/>
        </a:spcAft>
        <a:buClr>
          <a:srgbClr val="000000"/>
        </a:buClr>
        <a:buSzPct val="100000"/>
        <a:buFont typeface="Times New Roman" pitchFamily="18" charset="0"/>
        <a:defRPr sz="1181">
          <a:solidFill>
            <a:srgbClr val="FFCCFF"/>
          </a:solidFill>
          <a:latin typeface="華康新儷粗黑" pitchFamily="34" charset="-120"/>
          <a:ea typeface="華康新儷粗黑" pitchFamily="34" charset="-120"/>
        </a:defRPr>
      </a:lvl5pPr>
      <a:lvl6pPr marL="1060820" indent="-96439" algn="l" defTabSz="189529" rtl="0" eaLnBrk="0" fontAlgn="base" hangingPunct="0">
        <a:spcBef>
          <a:spcPct val="0"/>
        </a:spcBef>
        <a:spcAft>
          <a:spcPct val="0"/>
        </a:spcAft>
        <a:buClr>
          <a:srgbClr val="000000"/>
        </a:buClr>
        <a:buSzPct val="100000"/>
        <a:buFont typeface="Times New Roman" pitchFamily="18" charset="0"/>
        <a:defRPr sz="1181">
          <a:solidFill>
            <a:srgbClr val="FFCCFF"/>
          </a:solidFill>
          <a:latin typeface="華康新儷粗黑" pitchFamily="34" charset="-120"/>
          <a:ea typeface="華康新儷粗黑" pitchFamily="34" charset="-120"/>
        </a:defRPr>
      </a:lvl6pPr>
      <a:lvl7pPr marL="1253698" indent="-96439" algn="l" defTabSz="189529" rtl="0" eaLnBrk="0" fontAlgn="base" hangingPunct="0">
        <a:spcBef>
          <a:spcPct val="0"/>
        </a:spcBef>
        <a:spcAft>
          <a:spcPct val="0"/>
        </a:spcAft>
        <a:buClr>
          <a:srgbClr val="000000"/>
        </a:buClr>
        <a:buSzPct val="100000"/>
        <a:buFont typeface="Times New Roman" pitchFamily="18" charset="0"/>
        <a:defRPr sz="1181">
          <a:solidFill>
            <a:srgbClr val="FFCCFF"/>
          </a:solidFill>
          <a:latin typeface="華康新儷粗黑" pitchFamily="34" charset="-120"/>
          <a:ea typeface="華康新儷粗黑" pitchFamily="34" charset="-120"/>
        </a:defRPr>
      </a:lvl7pPr>
      <a:lvl8pPr marL="1446575" indent="-96439" algn="l" defTabSz="189529" rtl="0" eaLnBrk="0" fontAlgn="base" hangingPunct="0">
        <a:spcBef>
          <a:spcPct val="0"/>
        </a:spcBef>
        <a:spcAft>
          <a:spcPct val="0"/>
        </a:spcAft>
        <a:buClr>
          <a:srgbClr val="000000"/>
        </a:buClr>
        <a:buSzPct val="100000"/>
        <a:buFont typeface="Times New Roman" pitchFamily="18" charset="0"/>
        <a:defRPr sz="1181">
          <a:solidFill>
            <a:srgbClr val="FFCCFF"/>
          </a:solidFill>
          <a:latin typeface="華康新儷粗黑" pitchFamily="34" charset="-120"/>
          <a:ea typeface="華康新儷粗黑" pitchFamily="34" charset="-120"/>
        </a:defRPr>
      </a:lvl8pPr>
      <a:lvl9pPr marL="1639450" indent="-96439" algn="l" defTabSz="189529" rtl="0" eaLnBrk="0" fontAlgn="base" hangingPunct="0">
        <a:spcBef>
          <a:spcPct val="0"/>
        </a:spcBef>
        <a:spcAft>
          <a:spcPct val="0"/>
        </a:spcAft>
        <a:buClr>
          <a:srgbClr val="000000"/>
        </a:buClr>
        <a:buSzPct val="100000"/>
        <a:buFont typeface="Times New Roman" pitchFamily="18" charset="0"/>
        <a:defRPr sz="1181">
          <a:solidFill>
            <a:srgbClr val="FFCCFF"/>
          </a:solidFill>
          <a:latin typeface="華康新儷粗黑" pitchFamily="34" charset="-120"/>
          <a:ea typeface="華康新儷粗黑" pitchFamily="34" charset="-120"/>
        </a:defRPr>
      </a:lvl9pPr>
    </p:titleStyle>
    <p:bodyStyle>
      <a:lvl1pPr marL="144658" indent="-144658" algn="l" defTabSz="189529" rtl="0" eaLnBrk="0" fontAlgn="base" hangingPunct="0">
        <a:lnSpc>
          <a:spcPct val="90000"/>
        </a:lnSpc>
        <a:spcBef>
          <a:spcPts val="255"/>
        </a:spcBef>
        <a:spcAft>
          <a:spcPct val="0"/>
        </a:spcAft>
        <a:buClr>
          <a:srgbClr val="000000"/>
        </a:buClr>
        <a:buSzPct val="100000"/>
        <a:buFont typeface="Times New Roman" pitchFamily="18" charset="0"/>
        <a:buChar char="•"/>
        <a:defRPr sz="2025" b="1">
          <a:solidFill>
            <a:srgbClr val="CCFFCC"/>
          </a:solidFill>
          <a:latin typeface="標楷體" pitchFamily="65" charset="-120"/>
          <a:ea typeface="標楷體" pitchFamily="65" charset="-120"/>
          <a:cs typeface="+mn-cs"/>
        </a:defRPr>
      </a:lvl1pPr>
      <a:lvl2pPr marL="313425" indent="-120548" algn="l" defTabSz="189529" rtl="0" eaLnBrk="0" fontAlgn="base" hangingPunct="0">
        <a:spcBef>
          <a:spcPts val="127"/>
        </a:spcBef>
        <a:spcAft>
          <a:spcPts val="1519"/>
        </a:spcAft>
        <a:buClr>
          <a:srgbClr val="000000"/>
        </a:buClr>
        <a:buSzPct val="100000"/>
        <a:buFont typeface="Times New Roman" pitchFamily="18" charset="0"/>
        <a:buChar char="–"/>
        <a:defRPr sz="2025" b="1">
          <a:solidFill>
            <a:srgbClr val="CCFFCC"/>
          </a:solidFill>
          <a:latin typeface="標楷體" pitchFamily="65" charset="-120"/>
          <a:ea typeface="標楷體" pitchFamily="65" charset="-120"/>
        </a:defRPr>
      </a:lvl2pPr>
      <a:lvl3pPr marL="482192" indent="-96439" algn="l" defTabSz="189529" rtl="0" eaLnBrk="0" fontAlgn="base" hangingPunct="0">
        <a:spcBef>
          <a:spcPts val="507"/>
        </a:spcBef>
        <a:spcAft>
          <a:spcPts val="43"/>
        </a:spcAft>
        <a:buClr>
          <a:srgbClr val="000000"/>
        </a:buClr>
        <a:buSzPct val="100000"/>
        <a:buFont typeface="Times New Roman" pitchFamily="18" charset="0"/>
        <a:buChar char="•"/>
        <a:defRPr sz="675" b="1">
          <a:solidFill>
            <a:srgbClr val="CCFFCC"/>
          </a:solidFill>
          <a:latin typeface="Times New Roman" pitchFamily="18" charset="0"/>
          <a:ea typeface="新細明體" pitchFamily="18" charset="-120"/>
        </a:defRPr>
      </a:lvl3pPr>
      <a:lvl4pPr marL="675068" indent="-96439" algn="l" defTabSz="189529" rtl="0" eaLnBrk="0" fontAlgn="base" hangingPunct="0">
        <a:lnSpc>
          <a:spcPct val="80000"/>
        </a:lnSpc>
        <a:spcBef>
          <a:spcPct val="0"/>
        </a:spcBef>
        <a:spcAft>
          <a:spcPts val="1160"/>
        </a:spcAft>
        <a:buClr>
          <a:srgbClr val="000000"/>
        </a:buClr>
        <a:buSzPct val="100000"/>
        <a:buFont typeface="Times New Roman" pitchFamily="18" charset="0"/>
        <a:buChar char="–"/>
        <a:defRPr sz="1856" b="1">
          <a:solidFill>
            <a:srgbClr val="CCFF66"/>
          </a:solidFill>
          <a:latin typeface="Times New Roman" pitchFamily="18" charset="0"/>
          <a:ea typeface="新細明體" pitchFamily="18" charset="-120"/>
        </a:defRPr>
      </a:lvl4pPr>
      <a:lvl5pPr marL="867945" indent="-96439" algn="l" defTabSz="189529" rtl="0" eaLnBrk="0" fontAlgn="base" hangingPunct="0">
        <a:lnSpc>
          <a:spcPct val="80000"/>
        </a:lnSpc>
        <a:spcBef>
          <a:spcPts val="296"/>
        </a:spcBef>
        <a:spcAft>
          <a:spcPct val="0"/>
        </a:spcAft>
        <a:buClr>
          <a:srgbClr val="000000"/>
        </a:buClr>
        <a:buSzPct val="100000"/>
        <a:buFont typeface="Times New Roman" pitchFamily="18" charset="0"/>
        <a:buChar char="»"/>
        <a:defRPr sz="1181">
          <a:solidFill>
            <a:srgbClr val="FFFFFF"/>
          </a:solidFill>
          <a:latin typeface="Times New Roman" pitchFamily="18" charset="0"/>
          <a:ea typeface="新細明體" pitchFamily="18" charset="-120"/>
        </a:defRPr>
      </a:lvl5pPr>
      <a:lvl6pPr marL="1060820" indent="-96439" algn="l" defTabSz="189529" rtl="0" eaLnBrk="0" fontAlgn="base" hangingPunct="0">
        <a:lnSpc>
          <a:spcPct val="80000"/>
        </a:lnSpc>
        <a:spcBef>
          <a:spcPts val="296"/>
        </a:spcBef>
        <a:spcAft>
          <a:spcPct val="0"/>
        </a:spcAft>
        <a:buClr>
          <a:srgbClr val="000000"/>
        </a:buClr>
        <a:buSzPct val="100000"/>
        <a:buFont typeface="Times New Roman" pitchFamily="18" charset="0"/>
        <a:defRPr sz="1181">
          <a:solidFill>
            <a:srgbClr val="FFFFFF"/>
          </a:solidFill>
          <a:latin typeface="Times New Roman" pitchFamily="18" charset="0"/>
          <a:ea typeface="新細明體" charset="-120"/>
        </a:defRPr>
      </a:lvl6pPr>
      <a:lvl7pPr marL="1253698" indent="-96439" algn="l" defTabSz="189529" rtl="0" eaLnBrk="0" fontAlgn="base" hangingPunct="0">
        <a:lnSpc>
          <a:spcPct val="80000"/>
        </a:lnSpc>
        <a:spcBef>
          <a:spcPts val="296"/>
        </a:spcBef>
        <a:spcAft>
          <a:spcPct val="0"/>
        </a:spcAft>
        <a:buClr>
          <a:srgbClr val="000000"/>
        </a:buClr>
        <a:buSzPct val="100000"/>
        <a:buFont typeface="Times New Roman" pitchFamily="18" charset="0"/>
        <a:defRPr sz="1181">
          <a:solidFill>
            <a:srgbClr val="FFFFFF"/>
          </a:solidFill>
          <a:latin typeface="Times New Roman" pitchFamily="18" charset="0"/>
          <a:ea typeface="新細明體" charset="-120"/>
        </a:defRPr>
      </a:lvl7pPr>
      <a:lvl8pPr marL="1446575" indent="-96439" algn="l" defTabSz="189529" rtl="0" eaLnBrk="0" fontAlgn="base" hangingPunct="0">
        <a:lnSpc>
          <a:spcPct val="80000"/>
        </a:lnSpc>
        <a:spcBef>
          <a:spcPts val="296"/>
        </a:spcBef>
        <a:spcAft>
          <a:spcPct val="0"/>
        </a:spcAft>
        <a:buClr>
          <a:srgbClr val="000000"/>
        </a:buClr>
        <a:buSzPct val="100000"/>
        <a:buFont typeface="Times New Roman" pitchFamily="18" charset="0"/>
        <a:defRPr sz="1181">
          <a:solidFill>
            <a:srgbClr val="FFFFFF"/>
          </a:solidFill>
          <a:latin typeface="Times New Roman" pitchFamily="18" charset="0"/>
          <a:ea typeface="新細明體" charset="-120"/>
        </a:defRPr>
      </a:lvl8pPr>
      <a:lvl9pPr marL="1639450" indent="-96439" algn="l" defTabSz="189529" rtl="0" eaLnBrk="0" fontAlgn="base" hangingPunct="0">
        <a:lnSpc>
          <a:spcPct val="80000"/>
        </a:lnSpc>
        <a:spcBef>
          <a:spcPts val="296"/>
        </a:spcBef>
        <a:spcAft>
          <a:spcPct val="0"/>
        </a:spcAft>
        <a:buClr>
          <a:srgbClr val="000000"/>
        </a:buClr>
        <a:buSzPct val="100000"/>
        <a:buFont typeface="Times New Roman" pitchFamily="18" charset="0"/>
        <a:defRPr sz="1181">
          <a:solidFill>
            <a:srgbClr val="FFFFFF"/>
          </a:solidFill>
          <a:latin typeface="Times New Roman" pitchFamily="18" charset="0"/>
          <a:ea typeface="新細明體" charset="-120"/>
        </a:defRPr>
      </a:lvl9pPr>
    </p:bodyStyle>
    <p:otherStyle>
      <a:defPPr>
        <a:defRPr lang="en-US"/>
      </a:defPPr>
      <a:lvl1pPr marL="0" algn="l" defTabSz="385753" rtl="0" eaLnBrk="1" latinLnBrk="0" hangingPunct="1">
        <a:defRPr sz="760" kern="1200">
          <a:solidFill>
            <a:schemeClr val="tx1"/>
          </a:solidFill>
          <a:latin typeface="+mn-lt"/>
          <a:ea typeface="+mn-ea"/>
          <a:cs typeface="+mn-cs"/>
        </a:defRPr>
      </a:lvl1pPr>
      <a:lvl2pPr marL="192877" algn="l" defTabSz="385753" rtl="0" eaLnBrk="1" latinLnBrk="0" hangingPunct="1">
        <a:defRPr sz="760" kern="1200">
          <a:solidFill>
            <a:schemeClr val="tx1"/>
          </a:solidFill>
          <a:latin typeface="+mn-lt"/>
          <a:ea typeface="+mn-ea"/>
          <a:cs typeface="+mn-cs"/>
        </a:defRPr>
      </a:lvl2pPr>
      <a:lvl3pPr marL="385753" algn="l" defTabSz="385753" rtl="0" eaLnBrk="1" latinLnBrk="0" hangingPunct="1">
        <a:defRPr sz="760" kern="1200">
          <a:solidFill>
            <a:schemeClr val="tx1"/>
          </a:solidFill>
          <a:latin typeface="+mn-lt"/>
          <a:ea typeface="+mn-ea"/>
          <a:cs typeface="+mn-cs"/>
        </a:defRPr>
      </a:lvl3pPr>
      <a:lvl4pPr marL="578630" algn="l" defTabSz="385753" rtl="0" eaLnBrk="1" latinLnBrk="0" hangingPunct="1">
        <a:defRPr sz="760" kern="1200">
          <a:solidFill>
            <a:schemeClr val="tx1"/>
          </a:solidFill>
          <a:latin typeface="+mn-lt"/>
          <a:ea typeface="+mn-ea"/>
          <a:cs typeface="+mn-cs"/>
        </a:defRPr>
      </a:lvl4pPr>
      <a:lvl5pPr marL="771506" algn="l" defTabSz="385753" rtl="0" eaLnBrk="1" latinLnBrk="0" hangingPunct="1">
        <a:defRPr sz="760" kern="1200">
          <a:solidFill>
            <a:schemeClr val="tx1"/>
          </a:solidFill>
          <a:latin typeface="+mn-lt"/>
          <a:ea typeface="+mn-ea"/>
          <a:cs typeface="+mn-cs"/>
        </a:defRPr>
      </a:lvl5pPr>
      <a:lvl6pPr marL="964383" algn="l" defTabSz="385753" rtl="0" eaLnBrk="1" latinLnBrk="0" hangingPunct="1">
        <a:defRPr sz="760" kern="1200">
          <a:solidFill>
            <a:schemeClr val="tx1"/>
          </a:solidFill>
          <a:latin typeface="+mn-lt"/>
          <a:ea typeface="+mn-ea"/>
          <a:cs typeface="+mn-cs"/>
        </a:defRPr>
      </a:lvl6pPr>
      <a:lvl7pPr marL="1157259" algn="l" defTabSz="385753" rtl="0" eaLnBrk="1" latinLnBrk="0" hangingPunct="1">
        <a:defRPr sz="760" kern="1200">
          <a:solidFill>
            <a:schemeClr val="tx1"/>
          </a:solidFill>
          <a:latin typeface="+mn-lt"/>
          <a:ea typeface="+mn-ea"/>
          <a:cs typeface="+mn-cs"/>
        </a:defRPr>
      </a:lvl7pPr>
      <a:lvl8pPr marL="1350136" algn="l" defTabSz="385753" rtl="0" eaLnBrk="1" latinLnBrk="0" hangingPunct="1">
        <a:defRPr sz="760" kern="1200">
          <a:solidFill>
            <a:schemeClr val="tx1"/>
          </a:solidFill>
          <a:latin typeface="+mn-lt"/>
          <a:ea typeface="+mn-ea"/>
          <a:cs typeface="+mn-cs"/>
        </a:defRPr>
      </a:lvl8pPr>
      <a:lvl9pPr marL="1543012" algn="l" defTabSz="38575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2495600" y="2401731"/>
            <a:ext cx="6858000" cy="1969770"/>
          </a:xfrm>
          <a:prstGeom prst="rect">
            <a:avLst/>
          </a:prstGeom>
        </p:spPr>
        <p:txBody>
          <a:bodyPr wrap="square">
            <a:spAutoFit/>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60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Times New Roman" panose="02020603050405020304" pitchFamily="18" charset="0"/>
              </a:rPr>
              <a:t>Bible Reading</a:t>
            </a:r>
          </a:p>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endParaRPr kumimoji="0" lang="en-AU" sz="9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Times New Roman" panose="02020603050405020304" pitchFamily="18" charset="0"/>
            </a:endParaRPr>
          </a:p>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endParaRPr kumimoji="0" lang="en-AU" sz="9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Times New Roman" panose="02020603050405020304" pitchFamily="18" charset="0"/>
            </a:endParaRPr>
          </a:p>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lang="en-AU" sz="4400" dirty="0" smtClean="0">
                <a:solidFill>
                  <a:srgbClr val="FFFFFF"/>
                </a:solidFill>
                <a:latin typeface="Papyrus" panose="03070502060502030205" pitchFamily="66" charset="0"/>
                <a:cs typeface="Times New Roman" panose="02020603050405020304" pitchFamily="18" charset="0"/>
              </a:rPr>
              <a:t>Ben Graham - Germany</a:t>
            </a:r>
            <a:endParaRPr kumimoji="0" lang="en-AU" sz="4400" b="0" i="0"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Times New Roman" panose="02020603050405020304" pitchFamily="18" charset="0"/>
            </a:endParaRPr>
          </a:p>
        </p:txBody>
      </p:sp>
    </p:spTree>
    <p:extLst>
      <p:ext uri="{BB962C8B-B14F-4D97-AF65-F5344CB8AC3E}">
        <p14:creationId xmlns:p14="http://schemas.microsoft.com/office/powerpoint/2010/main" val="28406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6000"/>
          </a:stretch>
        </a:blipFill>
        <a:effectLst/>
      </p:bgPr>
    </p:bg>
    <p:spTree>
      <p:nvGrpSpPr>
        <p:cNvPr id="1" name=""/>
        <p:cNvGrpSpPr/>
        <p:nvPr/>
      </p:nvGrpSpPr>
      <p:grpSpPr>
        <a:xfrm>
          <a:off x="0" y="0"/>
          <a:ext cx="0" cy="0"/>
          <a:chOff x="0" y="0"/>
          <a:chExt cx="0" cy="0"/>
        </a:xfrm>
      </p:grpSpPr>
      <p:sp>
        <p:nvSpPr>
          <p:cNvPr id="2" name="Rectangle 1"/>
          <p:cNvSpPr/>
          <p:nvPr/>
        </p:nvSpPr>
        <p:spPr>
          <a:xfrm>
            <a:off x="5303912" y="476672"/>
            <a:ext cx="6552728" cy="6001643"/>
          </a:xfrm>
          <a:prstGeom prst="rect">
            <a:avLst/>
          </a:prstGeom>
        </p:spPr>
        <p:txBody>
          <a:bodyPr wrap="square">
            <a:spAutoFit/>
          </a:bodyPr>
          <a:lstStyle/>
          <a:p>
            <a:r>
              <a:rPr lang="en-US" sz="3200" b="1" i="1" dirty="0" smtClean="0">
                <a:latin typeface="Papyrus" panose="03070502060502030205" pitchFamily="66" charset="0"/>
              </a:rPr>
              <a:t>Luke 2:9-12  An </a:t>
            </a:r>
            <a:r>
              <a:rPr lang="en-US" sz="3200" b="1" i="1" dirty="0">
                <a:latin typeface="Papyrus" panose="03070502060502030205" pitchFamily="66" charset="0"/>
              </a:rPr>
              <a:t>angel of the Lord appeared to them, and the glory of the Lord shone around them, and they were terrified. </a:t>
            </a:r>
            <a:r>
              <a:rPr lang="en-US" sz="3200" b="1" i="1" dirty="0" smtClean="0">
                <a:latin typeface="Papyrus" panose="03070502060502030205" pitchFamily="66" charset="0"/>
              </a:rPr>
              <a:t> </a:t>
            </a:r>
            <a:r>
              <a:rPr lang="en-US" sz="3200" b="1" i="1" dirty="0">
                <a:latin typeface="Papyrus" panose="03070502060502030205" pitchFamily="66" charset="0"/>
              </a:rPr>
              <a:t>But the angel said to them, "</a:t>
            </a:r>
            <a:r>
              <a:rPr lang="en-US" sz="3200" b="1" i="1" dirty="0">
                <a:solidFill>
                  <a:srgbClr val="FFFF00"/>
                </a:solidFill>
                <a:latin typeface="Papyrus" panose="03070502060502030205" pitchFamily="66" charset="0"/>
              </a:rPr>
              <a:t>Do not be afraid. </a:t>
            </a:r>
            <a:r>
              <a:rPr lang="en-US" sz="3200" b="1" i="1" dirty="0">
                <a:latin typeface="Papyrus" panose="03070502060502030205" pitchFamily="66" charset="0"/>
              </a:rPr>
              <a:t>I bring you good news of great joy that will be for all the people. </a:t>
            </a:r>
            <a:r>
              <a:rPr lang="en-US" sz="3200" b="1" i="1" dirty="0" smtClean="0">
                <a:latin typeface="Papyrus" panose="03070502060502030205" pitchFamily="66" charset="0"/>
              </a:rPr>
              <a:t> </a:t>
            </a:r>
            <a:r>
              <a:rPr lang="en-US" sz="3200" b="1" i="1" dirty="0">
                <a:latin typeface="Papyrus" panose="03070502060502030205" pitchFamily="66" charset="0"/>
              </a:rPr>
              <a:t>Today in the town of David a Savior has been born to you; he is Christ the </a:t>
            </a:r>
            <a:r>
              <a:rPr lang="en-AU" sz="3200" b="1" i="1" dirty="0">
                <a:latin typeface="Papyrus" panose="03070502060502030205" pitchFamily="66" charset="0"/>
              </a:rPr>
              <a:t>Lord. </a:t>
            </a:r>
            <a:r>
              <a:rPr lang="en-US" sz="3200" b="1" i="1" dirty="0" smtClean="0">
                <a:latin typeface="Papyrus" panose="03070502060502030205" pitchFamily="66" charset="0"/>
              </a:rPr>
              <a:t> </a:t>
            </a:r>
            <a:r>
              <a:rPr lang="en-US" sz="3200" b="1" i="1" dirty="0">
                <a:latin typeface="Papyrus" panose="03070502060502030205" pitchFamily="66" charset="0"/>
              </a:rPr>
              <a:t>This will be a sign to you: You will find a baby wrapped in cloths and lying in a </a:t>
            </a:r>
            <a:r>
              <a:rPr lang="en-AU" sz="3200" b="1" i="1" dirty="0">
                <a:latin typeface="Papyrus" panose="03070502060502030205" pitchFamily="66" charset="0"/>
              </a:rPr>
              <a:t>manger."</a:t>
            </a:r>
            <a:endParaRPr lang="en-AU" sz="3200" b="1" i="1" dirty="0">
              <a:latin typeface="Papyrus" panose="03070502060502030205" pitchFamily="66" charset="0"/>
              <a:cs typeface="Arial" panose="020B0604020202020204" pitchFamily="34" charset="0"/>
            </a:endParaRPr>
          </a:p>
        </p:txBody>
      </p:sp>
      <p:pic>
        <p:nvPicPr>
          <p:cNvPr id="2054" name="Picture 6" descr="Annunciation to the shepherds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368" y="980728"/>
            <a:ext cx="4655698"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747143"/>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6000"/>
          </a:stretch>
        </a:blipFill>
        <a:effectLst/>
      </p:bgPr>
    </p:bg>
    <p:spTree>
      <p:nvGrpSpPr>
        <p:cNvPr id="1" name=""/>
        <p:cNvGrpSpPr/>
        <p:nvPr/>
      </p:nvGrpSpPr>
      <p:grpSpPr>
        <a:xfrm>
          <a:off x="0" y="0"/>
          <a:ext cx="0" cy="0"/>
          <a:chOff x="0" y="0"/>
          <a:chExt cx="0" cy="0"/>
        </a:xfrm>
      </p:grpSpPr>
      <p:sp>
        <p:nvSpPr>
          <p:cNvPr id="4" name="Rectangle 3"/>
          <p:cNvSpPr/>
          <p:nvPr/>
        </p:nvSpPr>
        <p:spPr>
          <a:xfrm>
            <a:off x="335360" y="764704"/>
            <a:ext cx="11233248" cy="1077218"/>
          </a:xfrm>
          <a:prstGeom prst="rect">
            <a:avLst/>
          </a:prstGeom>
        </p:spPr>
        <p:txBody>
          <a:bodyPr wrap="square">
            <a:spAutoFit/>
          </a:bodyPr>
          <a:lstStyle/>
          <a:p>
            <a:r>
              <a:rPr lang="en-US" sz="3200" b="1" i="1" dirty="0" smtClean="0">
                <a:latin typeface="Papyrus" panose="03070502060502030205" pitchFamily="66" charset="0"/>
              </a:rPr>
              <a:t>Luke 2:14 </a:t>
            </a:r>
            <a:r>
              <a:rPr lang="en-US" sz="3200" b="1" i="1" dirty="0">
                <a:latin typeface="Papyrus" panose="03070502060502030205" pitchFamily="66" charset="0"/>
              </a:rPr>
              <a:t>"Glory to God in the highest, and </a:t>
            </a:r>
            <a:r>
              <a:rPr lang="en-US" sz="3200" b="1" i="1" dirty="0">
                <a:solidFill>
                  <a:srgbClr val="FFFF00"/>
                </a:solidFill>
                <a:latin typeface="Papyrus" panose="03070502060502030205" pitchFamily="66" charset="0"/>
              </a:rPr>
              <a:t>on earth peace to men on whom his favor </a:t>
            </a:r>
            <a:r>
              <a:rPr lang="en-AU" sz="3200" b="1" i="1" dirty="0">
                <a:solidFill>
                  <a:srgbClr val="FFFF00"/>
                </a:solidFill>
                <a:latin typeface="Papyrus" panose="03070502060502030205" pitchFamily="66" charset="0"/>
              </a:rPr>
              <a:t>rests.</a:t>
            </a:r>
            <a:r>
              <a:rPr lang="en-AU" sz="3200" b="1" i="1" dirty="0">
                <a:latin typeface="Papyrus" panose="03070502060502030205" pitchFamily="66" charset="0"/>
              </a:rPr>
              <a:t>" </a:t>
            </a:r>
            <a:endParaRPr lang="en-AU" sz="3200" dirty="0"/>
          </a:p>
        </p:txBody>
      </p:sp>
      <p:pic>
        <p:nvPicPr>
          <p:cNvPr id="3" name="Picture 2"/>
          <p:cNvPicPr>
            <a:picLocks noChangeAspect="1"/>
          </p:cNvPicPr>
          <p:nvPr/>
        </p:nvPicPr>
        <p:blipFill>
          <a:blip r:embed="rId3"/>
          <a:stretch>
            <a:fillRect/>
          </a:stretch>
        </p:blipFill>
        <p:spPr>
          <a:xfrm>
            <a:off x="2207568" y="1841922"/>
            <a:ext cx="8065707" cy="4785775"/>
          </a:xfrm>
          <a:prstGeom prst="rect">
            <a:avLst/>
          </a:prstGeom>
        </p:spPr>
      </p:pic>
    </p:spTree>
    <p:extLst>
      <p:ext uri="{BB962C8B-B14F-4D97-AF65-F5344CB8AC3E}">
        <p14:creationId xmlns:p14="http://schemas.microsoft.com/office/powerpoint/2010/main" val="3943544219"/>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6000"/>
          </a:stretch>
        </a:blipFill>
        <a:effectLst/>
      </p:bgPr>
    </p:bg>
    <p:spTree>
      <p:nvGrpSpPr>
        <p:cNvPr id="1" name=""/>
        <p:cNvGrpSpPr/>
        <p:nvPr/>
      </p:nvGrpSpPr>
      <p:grpSpPr>
        <a:xfrm>
          <a:off x="0" y="0"/>
          <a:ext cx="0" cy="0"/>
          <a:chOff x="0" y="0"/>
          <a:chExt cx="0" cy="0"/>
        </a:xfrm>
      </p:grpSpPr>
      <p:sp>
        <p:nvSpPr>
          <p:cNvPr id="2" name="AutoShape 2" descr="The Shepherds' Sign of the Manger (Luke 2:1-20) -- Christmas Incarn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4" name="Picture 3"/>
          <p:cNvPicPr>
            <a:picLocks noChangeAspect="1"/>
          </p:cNvPicPr>
          <p:nvPr/>
        </p:nvPicPr>
        <p:blipFill>
          <a:blip r:embed="rId3"/>
          <a:stretch>
            <a:fillRect/>
          </a:stretch>
        </p:blipFill>
        <p:spPr>
          <a:xfrm>
            <a:off x="307975" y="620688"/>
            <a:ext cx="6845919" cy="5831708"/>
          </a:xfrm>
          <a:prstGeom prst="rect">
            <a:avLst/>
          </a:prstGeom>
        </p:spPr>
      </p:pic>
      <p:sp>
        <p:nvSpPr>
          <p:cNvPr id="5" name="Rectangle 4"/>
          <p:cNvSpPr/>
          <p:nvPr/>
        </p:nvSpPr>
        <p:spPr>
          <a:xfrm>
            <a:off x="7183835" y="450753"/>
            <a:ext cx="4752528" cy="6001643"/>
          </a:xfrm>
          <a:prstGeom prst="rect">
            <a:avLst/>
          </a:prstGeom>
        </p:spPr>
        <p:txBody>
          <a:bodyPr wrap="square">
            <a:spAutoFit/>
          </a:bodyPr>
          <a:lstStyle/>
          <a:p>
            <a:r>
              <a:rPr lang="en-US" sz="3200" b="1" i="1" dirty="0" smtClean="0">
                <a:latin typeface="Papyrus" panose="03070502060502030205" pitchFamily="66" charset="0"/>
              </a:rPr>
              <a:t>Luke 2:16 -18 So </a:t>
            </a:r>
            <a:r>
              <a:rPr lang="en-US" sz="3200" b="1" i="1" dirty="0">
                <a:latin typeface="Papyrus" panose="03070502060502030205" pitchFamily="66" charset="0"/>
              </a:rPr>
              <a:t>they hurried off and found Mary and Joseph, and the baby, who was </a:t>
            </a:r>
            <a:r>
              <a:rPr lang="en-AU" sz="3200" b="1" i="1" dirty="0">
                <a:latin typeface="Papyrus" panose="03070502060502030205" pitchFamily="66" charset="0"/>
              </a:rPr>
              <a:t>lying in the manger. </a:t>
            </a:r>
            <a:r>
              <a:rPr lang="en-US" sz="3200" b="1" i="1" dirty="0" smtClean="0">
                <a:latin typeface="Papyrus" panose="03070502060502030205" pitchFamily="66" charset="0"/>
              </a:rPr>
              <a:t> </a:t>
            </a:r>
            <a:r>
              <a:rPr lang="en-US" sz="3200" b="1" i="1" dirty="0">
                <a:latin typeface="Papyrus" panose="03070502060502030205" pitchFamily="66" charset="0"/>
              </a:rPr>
              <a:t>When they had seen him, </a:t>
            </a:r>
            <a:r>
              <a:rPr lang="en-US" sz="3200" b="1" i="1" dirty="0">
                <a:solidFill>
                  <a:srgbClr val="FFFF00"/>
                </a:solidFill>
                <a:latin typeface="Papyrus" panose="03070502060502030205" pitchFamily="66" charset="0"/>
              </a:rPr>
              <a:t>they spread the word </a:t>
            </a:r>
            <a:r>
              <a:rPr lang="en-US" sz="3200" b="1" i="1" dirty="0">
                <a:latin typeface="Papyrus" panose="03070502060502030205" pitchFamily="66" charset="0"/>
              </a:rPr>
              <a:t>concerning what had been told </a:t>
            </a:r>
            <a:r>
              <a:rPr lang="en-AU" sz="3200" b="1" i="1" dirty="0">
                <a:latin typeface="Papyrus" panose="03070502060502030205" pitchFamily="66" charset="0"/>
              </a:rPr>
              <a:t>them about this child, </a:t>
            </a:r>
            <a:r>
              <a:rPr lang="en-US" sz="3200" b="1" i="1" dirty="0" smtClean="0">
                <a:latin typeface="Papyrus" panose="03070502060502030205" pitchFamily="66" charset="0"/>
              </a:rPr>
              <a:t>and </a:t>
            </a:r>
            <a:r>
              <a:rPr lang="en-US" sz="3200" b="1" i="1" dirty="0">
                <a:solidFill>
                  <a:srgbClr val="FFFF00"/>
                </a:solidFill>
                <a:latin typeface="Papyrus" panose="03070502060502030205" pitchFamily="66" charset="0"/>
              </a:rPr>
              <a:t>all who heard it were amazed </a:t>
            </a:r>
            <a:r>
              <a:rPr lang="en-US" sz="3200" b="1" i="1" dirty="0">
                <a:latin typeface="Papyrus" panose="03070502060502030205" pitchFamily="66" charset="0"/>
              </a:rPr>
              <a:t>at what the shepherds said to them. </a:t>
            </a:r>
            <a:endParaRPr lang="en-AU" sz="3200" dirty="0"/>
          </a:p>
        </p:txBody>
      </p:sp>
    </p:spTree>
    <p:extLst>
      <p:ext uri="{BB962C8B-B14F-4D97-AF65-F5344CB8AC3E}">
        <p14:creationId xmlns:p14="http://schemas.microsoft.com/office/powerpoint/2010/main" val="3022793151"/>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6000"/>
          </a:stretch>
        </a:blipFill>
        <a:effectLst/>
      </p:bgPr>
    </p:bg>
    <p:spTree>
      <p:nvGrpSpPr>
        <p:cNvPr id="1" name=""/>
        <p:cNvGrpSpPr/>
        <p:nvPr/>
      </p:nvGrpSpPr>
      <p:grpSpPr>
        <a:xfrm>
          <a:off x="0" y="0"/>
          <a:ext cx="0" cy="0"/>
          <a:chOff x="0" y="0"/>
          <a:chExt cx="0" cy="0"/>
        </a:xfrm>
      </p:grpSpPr>
      <p:sp>
        <p:nvSpPr>
          <p:cNvPr id="4" name="Rectangle 3"/>
          <p:cNvSpPr/>
          <p:nvPr/>
        </p:nvSpPr>
        <p:spPr>
          <a:xfrm>
            <a:off x="335360" y="764704"/>
            <a:ext cx="11233248" cy="1077218"/>
          </a:xfrm>
          <a:prstGeom prst="rect">
            <a:avLst/>
          </a:prstGeom>
        </p:spPr>
        <p:txBody>
          <a:bodyPr wrap="square">
            <a:spAutoFit/>
          </a:bodyPr>
          <a:lstStyle/>
          <a:p>
            <a:r>
              <a:rPr lang="en-US" sz="3200" b="1" i="1" dirty="0" smtClean="0">
                <a:latin typeface="Papyrus" panose="03070502060502030205" pitchFamily="66" charset="0"/>
              </a:rPr>
              <a:t>Luke 2:14 </a:t>
            </a:r>
            <a:r>
              <a:rPr lang="en-US" sz="3200" b="1" i="1" dirty="0">
                <a:latin typeface="Papyrus" panose="03070502060502030205" pitchFamily="66" charset="0"/>
              </a:rPr>
              <a:t>"</a:t>
            </a:r>
            <a:r>
              <a:rPr lang="en-US" sz="3200" b="1" i="1" dirty="0">
                <a:solidFill>
                  <a:srgbClr val="FFFF00"/>
                </a:solidFill>
                <a:latin typeface="Papyrus" panose="03070502060502030205" pitchFamily="66" charset="0"/>
              </a:rPr>
              <a:t>Glory to God </a:t>
            </a:r>
            <a:r>
              <a:rPr lang="en-US" sz="3200" b="1" i="1" dirty="0">
                <a:latin typeface="Papyrus" panose="03070502060502030205" pitchFamily="66" charset="0"/>
              </a:rPr>
              <a:t>in the highest, and on earth </a:t>
            </a:r>
            <a:r>
              <a:rPr lang="en-US" sz="3200" b="1" i="1" dirty="0">
                <a:solidFill>
                  <a:srgbClr val="FFFF00"/>
                </a:solidFill>
                <a:latin typeface="Papyrus" panose="03070502060502030205" pitchFamily="66" charset="0"/>
              </a:rPr>
              <a:t>peace to men on whom his favor </a:t>
            </a:r>
            <a:r>
              <a:rPr lang="en-AU" sz="3200" b="1" i="1" dirty="0">
                <a:solidFill>
                  <a:srgbClr val="FFFF00"/>
                </a:solidFill>
                <a:latin typeface="Papyrus" panose="03070502060502030205" pitchFamily="66" charset="0"/>
              </a:rPr>
              <a:t>rests</a:t>
            </a:r>
            <a:r>
              <a:rPr lang="en-AU" sz="3200" b="1" i="1" dirty="0">
                <a:latin typeface="Papyrus" panose="03070502060502030205" pitchFamily="66" charset="0"/>
              </a:rPr>
              <a:t>." </a:t>
            </a:r>
            <a:endParaRPr lang="en-AU" sz="3200" dirty="0"/>
          </a:p>
        </p:txBody>
      </p:sp>
      <p:pic>
        <p:nvPicPr>
          <p:cNvPr id="3" name="Picture 2"/>
          <p:cNvPicPr>
            <a:picLocks noChangeAspect="1"/>
          </p:cNvPicPr>
          <p:nvPr/>
        </p:nvPicPr>
        <p:blipFill>
          <a:blip r:embed="rId3"/>
          <a:stretch>
            <a:fillRect/>
          </a:stretch>
        </p:blipFill>
        <p:spPr>
          <a:xfrm>
            <a:off x="2207568" y="1841922"/>
            <a:ext cx="8065707" cy="4785775"/>
          </a:xfrm>
          <a:prstGeom prst="rect">
            <a:avLst/>
          </a:prstGeom>
        </p:spPr>
      </p:pic>
    </p:spTree>
    <p:extLst>
      <p:ext uri="{BB962C8B-B14F-4D97-AF65-F5344CB8AC3E}">
        <p14:creationId xmlns:p14="http://schemas.microsoft.com/office/powerpoint/2010/main" val="940573270"/>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6000"/>
          </a:stretch>
        </a:blipFill>
        <a:effectLst/>
      </p:bgPr>
    </p:bg>
    <p:spTree>
      <p:nvGrpSpPr>
        <p:cNvPr id="1" name=""/>
        <p:cNvGrpSpPr/>
        <p:nvPr/>
      </p:nvGrpSpPr>
      <p:grpSpPr>
        <a:xfrm>
          <a:off x="0" y="0"/>
          <a:ext cx="0" cy="0"/>
          <a:chOff x="0" y="0"/>
          <a:chExt cx="0" cy="0"/>
        </a:xfrm>
      </p:grpSpPr>
      <p:pic>
        <p:nvPicPr>
          <p:cNvPr id="4098" name="Picture 2" descr="Peace With God God's Peace Find Peace Forgive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352" y="170638"/>
            <a:ext cx="11593288" cy="7074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444521"/>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6000"/>
          </a:stretch>
        </a:blipFill>
        <a:effectLst/>
      </p:bgPr>
    </p:bg>
    <p:spTree>
      <p:nvGrpSpPr>
        <p:cNvPr id="1" name=""/>
        <p:cNvGrpSpPr/>
        <p:nvPr/>
      </p:nvGrpSpPr>
      <p:grpSpPr>
        <a:xfrm>
          <a:off x="0" y="0"/>
          <a:ext cx="0" cy="0"/>
          <a:chOff x="0" y="0"/>
          <a:chExt cx="0" cy="0"/>
        </a:xfrm>
      </p:grpSpPr>
      <p:pic>
        <p:nvPicPr>
          <p:cNvPr id="9218" name="Picture 2" descr="Philippians 4:7 - Inspirational Bible Verse - Bible Verse Images"/>
          <p:cNvPicPr>
            <a:picLocks noChangeAspect="1" noChangeArrowheads="1"/>
          </p:cNvPicPr>
          <p:nvPr/>
        </p:nvPicPr>
        <p:blipFill rotWithShape="1">
          <a:blip r:embed="rId3">
            <a:extLst>
              <a:ext uri="{28A0092B-C50C-407E-A947-70E740481C1C}">
                <a14:useLocalDpi xmlns:a14="http://schemas.microsoft.com/office/drawing/2010/main" val="0"/>
              </a:ext>
            </a:extLst>
          </a:blip>
          <a:srcRect r="-539" b="8252"/>
          <a:stretch/>
        </p:blipFill>
        <p:spPr bwMode="auto">
          <a:xfrm>
            <a:off x="5519936" y="332656"/>
            <a:ext cx="5256584" cy="63959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eace With God God's Peace Find Peace Forgiven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5439" y="548680"/>
            <a:ext cx="2976331" cy="2232248"/>
          </a:xfrm>
          <a:prstGeom prst="rect">
            <a:avLst/>
          </a:prstGeom>
          <a:noFill/>
          <a:ln w="9525">
            <a:solidFill>
              <a:schemeClr val="bg1">
                <a:lumMod val="9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885418"/>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6000"/>
          </a:stretch>
        </a:blipFill>
        <a:effectLst/>
      </p:bgPr>
    </p:bg>
    <p:spTree>
      <p:nvGrpSpPr>
        <p:cNvPr id="1" name=""/>
        <p:cNvGrpSpPr/>
        <p:nvPr/>
      </p:nvGrpSpPr>
      <p:grpSpPr>
        <a:xfrm>
          <a:off x="0" y="0"/>
          <a:ext cx="0" cy="0"/>
          <a:chOff x="0" y="0"/>
          <a:chExt cx="0" cy="0"/>
        </a:xfrm>
      </p:grpSpPr>
      <p:pic>
        <p:nvPicPr>
          <p:cNvPr id="9218" name="Picture 2" descr="Philippians 4:7 - Inspirational Bible Verse - Bible Verse Imag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39" b="8252"/>
          <a:stretch/>
        </p:blipFill>
        <p:spPr bwMode="auto">
          <a:xfrm>
            <a:off x="767408" y="3140968"/>
            <a:ext cx="2592288" cy="31541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eace With God God's Peace Find Peace Forgiven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400" y="692696"/>
            <a:ext cx="2976331" cy="2232248"/>
          </a:xfrm>
          <a:prstGeom prst="rect">
            <a:avLst/>
          </a:prstGeom>
          <a:noFill/>
          <a:ln w="952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5"/>
          <a:srcRect l="-1" r="-1030" b="31751"/>
          <a:stretch/>
        </p:blipFill>
        <p:spPr>
          <a:xfrm>
            <a:off x="4714915" y="1023990"/>
            <a:ext cx="7224897" cy="5271142"/>
          </a:xfrm>
          <a:prstGeom prst="rect">
            <a:avLst/>
          </a:prstGeom>
        </p:spPr>
      </p:pic>
      <p:sp>
        <p:nvSpPr>
          <p:cNvPr id="2" name="TextBox 1"/>
          <p:cNvSpPr txBox="1"/>
          <p:nvPr/>
        </p:nvSpPr>
        <p:spPr>
          <a:xfrm>
            <a:off x="4727848" y="1023990"/>
            <a:ext cx="5904656" cy="1077218"/>
          </a:xfrm>
          <a:prstGeom prst="rect">
            <a:avLst/>
          </a:prstGeom>
          <a:noFill/>
        </p:spPr>
        <p:txBody>
          <a:bodyPr wrap="square" rtlCol="0">
            <a:spAutoFit/>
          </a:bodyPr>
          <a:lstStyle/>
          <a:p>
            <a:pPr algn="ctr"/>
            <a:r>
              <a:rPr lang="en-AU" sz="3200" dirty="0" smtClean="0">
                <a:solidFill>
                  <a:schemeClr val="tx1"/>
                </a:solidFill>
              </a:rPr>
              <a:t>Make every effort to </a:t>
            </a:r>
            <a:r>
              <a:rPr lang="en-AU" sz="3200" b="1" i="1" dirty="0" smtClean="0">
                <a:solidFill>
                  <a:schemeClr val="tx1"/>
                </a:solidFill>
              </a:rPr>
              <a:t>live in peace</a:t>
            </a:r>
            <a:r>
              <a:rPr lang="en-AU" sz="3200" dirty="0" smtClean="0">
                <a:solidFill>
                  <a:schemeClr val="tx1"/>
                </a:solidFill>
              </a:rPr>
              <a:t> </a:t>
            </a:r>
            <a:r>
              <a:rPr lang="en-AU" sz="3200" b="1" i="1" dirty="0" smtClean="0">
                <a:solidFill>
                  <a:schemeClr val="tx1"/>
                </a:solidFill>
              </a:rPr>
              <a:t>with all men </a:t>
            </a:r>
            <a:r>
              <a:rPr lang="en-AU" sz="3200" dirty="0" smtClean="0">
                <a:solidFill>
                  <a:schemeClr val="tx1"/>
                </a:solidFill>
              </a:rPr>
              <a:t>Hebrews 12:14 </a:t>
            </a:r>
            <a:endParaRPr lang="en-AU" sz="3200" dirty="0">
              <a:solidFill>
                <a:schemeClr val="tx1"/>
              </a:solidFill>
            </a:endParaRPr>
          </a:p>
        </p:txBody>
      </p:sp>
    </p:spTree>
    <p:extLst>
      <p:ext uri="{BB962C8B-B14F-4D97-AF65-F5344CB8AC3E}">
        <p14:creationId xmlns:p14="http://schemas.microsoft.com/office/powerpoint/2010/main" val="1077814188"/>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6000"/>
          </a:stretch>
        </a:blipFill>
        <a:effectLst/>
      </p:bgPr>
    </p:bg>
    <p:spTree>
      <p:nvGrpSpPr>
        <p:cNvPr id="1" name=""/>
        <p:cNvGrpSpPr/>
        <p:nvPr/>
      </p:nvGrpSpPr>
      <p:grpSpPr>
        <a:xfrm>
          <a:off x="0" y="0"/>
          <a:ext cx="0" cy="0"/>
          <a:chOff x="0" y="0"/>
          <a:chExt cx="0" cy="0"/>
        </a:xfrm>
      </p:grpSpPr>
      <p:pic>
        <p:nvPicPr>
          <p:cNvPr id="9218" name="Picture 2" descr="Philippians 4:7 - Inspirational Bible Verse - Bible Verse Imag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39" b="8252"/>
          <a:stretch/>
        </p:blipFill>
        <p:spPr bwMode="auto">
          <a:xfrm>
            <a:off x="767408" y="3140968"/>
            <a:ext cx="2592288" cy="31541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eace With God God's Peace Find Peace Forgiven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400" y="692696"/>
            <a:ext cx="2976331" cy="2232248"/>
          </a:xfrm>
          <a:prstGeom prst="rect">
            <a:avLst/>
          </a:prstGeom>
          <a:noFill/>
          <a:ln w="952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5"/>
          <a:srcRect l="-1" r="-1030" b="31751"/>
          <a:stretch/>
        </p:blipFill>
        <p:spPr>
          <a:xfrm>
            <a:off x="4670748" y="980728"/>
            <a:ext cx="7501036" cy="5472608"/>
          </a:xfrm>
          <a:prstGeom prst="rect">
            <a:avLst/>
          </a:prstGeom>
        </p:spPr>
      </p:pic>
      <p:sp>
        <p:nvSpPr>
          <p:cNvPr id="2" name="TextBox 1"/>
          <p:cNvSpPr txBox="1"/>
          <p:nvPr/>
        </p:nvSpPr>
        <p:spPr>
          <a:xfrm>
            <a:off x="5429486" y="1124744"/>
            <a:ext cx="5904656" cy="1077218"/>
          </a:xfrm>
          <a:prstGeom prst="rect">
            <a:avLst/>
          </a:prstGeom>
          <a:noFill/>
        </p:spPr>
        <p:txBody>
          <a:bodyPr wrap="square" rtlCol="0">
            <a:spAutoFit/>
          </a:bodyPr>
          <a:lstStyle/>
          <a:p>
            <a:pPr algn="ctr"/>
            <a:r>
              <a:rPr lang="en-AU" sz="3200" dirty="0" smtClean="0">
                <a:solidFill>
                  <a:schemeClr val="tx1"/>
                </a:solidFill>
              </a:rPr>
              <a:t>Make every effort to </a:t>
            </a:r>
            <a:r>
              <a:rPr lang="en-AU" sz="3200" b="1" i="1" dirty="0" smtClean="0">
                <a:solidFill>
                  <a:schemeClr val="tx1"/>
                </a:solidFill>
              </a:rPr>
              <a:t>live in peace</a:t>
            </a:r>
            <a:r>
              <a:rPr lang="en-AU" sz="3200" dirty="0" smtClean="0">
                <a:solidFill>
                  <a:schemeClr val="tx1"/>
                </a:solidFill>
              </a:rPr>
              <a:t> </a:t>
            </a:r>
            <a:r>
              <a:rPr lang="en-AU" sz="3200" b="1" i="1" dirty="0" smtClean="0">
                <a:solidFill>
                  <a:schemeClr val="tx1"/>
                </a:solidFill>
              </a:rPr>
              <a:t>with all men </a:t>
            </a:r>
            <a:r>
              <a:rPr lang="en-AU" sz="3200" dirty="0" smtClean="0">
                <a:solidFill>
                  <a:schemeClr val="tx1"/>
                </a:solidFill>
              </a:rPr>
              <a:t>Hebrews 12:14 </a:t>
            </a:r>
            <a:endParaRPr lang="en-AU" sz="3200" dirty="0">
              <a:solidFill>
                <a:schemeClr val="tx1"/>
              </a:solidFill>
            </a:endParaRPr>
          </a:p>
        </p:txBody>
      </p:sp>
      <p:sp>
        <p:nvSpPr>
          <p:cNvPr id="5" name="TextBox 4"/>
          <p:cNvSpPr txBox="1"/>
          <p:nvPr/>
        </p:nvSpPr>
        <p:spPr>
          <a:xfrm>
            <a:off x="4670748" y="5710357"/>
            <a:ext cx="7381700" cy="584775"/>
          </a:xfrm>
          <a:prstGeom prst="rect">
            <a:avLst/>
          </a:prstGeom>
          <a:noFill/>
        </p:spPr>
        <p:txBody>
          <a:bodyPr wrap="square" rtlCol="0">
            <a:spAutoFit/>
          </a:bodyPr>
          <a:lstStyle/>
          <a:p>
            <a:pPr algn="ctr"/>
            <a:r>
              <a:rPr lang="en-AU" sz="3200" b="1" dirty="0" smtClean="0">
                <a:solidFill>
                  <a:schemeClr val="tx1"/>
                </a:solidFill>
              </a:rPr>
              <a:t>+</a:t>
            </a:r>
            <a:r>
              <a:rPr lang="en-AU" sz="3200" dirty="0" smtClean="0">
                <a:solidFill>
                  <a:schemeClr val="tx1"/>
                </a:solidFill>
              </a:rPr>
              <a:t> grace,  love,  joy, rest, mercy,  holiness</a:t>
            </a:r>
            <a:endParaRPr lang="en-AU" sz="3200" dirty="0">
              <a:solidFill>
                <a:schemeClr val="tx1"/>
              </a:solidFill>
            </a:endParaRPr>
          </a:p>
        </p:txBody>
      </p:sp>
    </p:spTree>
    <p:extLst>
      <p:ext uri="{BB962C8B-B14F-4D97-AF65-F5344CB8AC3E}">
        <p14:creationId xmlns:p14="http://schemas.microsoft.com/office/powerpoint/2010/main" val="40725698"/>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6000"/>
          </a:stretch>
        </a:blipFill>
        <a:effectLst/>
      </p:bgPr>
    </p:bg>
    <p:spTree>
      <p:nvGrpSpPr>
        <p:cNvPr id="1" name=""/>
        <p:cNvGrpSpPr/>
        <p:nvPr/>
      </p:nvGrpSpPr>
      <p:grpSpPr>
        <a:xfrm>
          <a:off x="0" y="0"/>
          <a:ext cx="0" cy="0"/>
          <a:chOff x="0" y="0"/>
          <a:chExt cx="0" cy="0"/>
        </a:xfrm>
      </p:grpSpPr>
      <p:sp>
        <p:nvSpPr>
          <p:cNvPr id="6" name="TextBox 5"/>
          <p:cNvSpPr txBox="1"/>
          <p:nvPr/>
        </p:nvSpPr>
        <p:spPr>
          <a:xfrm>
            <a:off x="623392" y="1124744"/>
            <a:ext cx="11089232" cy="5078313"/>
          </a:xfrm>
          <a:prstGeom prst="rect">
            <a:avLst/>
          </a:prstGeom>
          <a:noFill/>
          <a:ln>
            <a:noFill/>
          </a:ln>
        </p:spPr>
        <p:txBody>
          <a:bodyPr wrap="square" rtlCol="0">
            <a:spAutoFit/>
          </a:bodyPr>
          <a:lstStyle/>
          <a:p>
            <a:r>
              <a:rPr lang="en-AU" sz="3600" dirty="0" smtClean="0">
                <a:solidFill>
                  <a:srgbClr val="FFFF00"/>
                </a:solidFill>
              </a:rPr>
              <a:t>→       </a:t>
            </a:r>
            <a:r>
              <a:rPr lang="en-AU" sz="3600" dirty="0" smtClean="0"/>
              <a:t>Do you know </a:t>
            </a:r>
            <a:r>
              <a:rPr lang="en-AU" sz="3600" b="1" dirty="0" smtClean="0">
                <a:solidFill>
                  <a:srgbClr val="FFFF00"/>
                </a:solidFill>
              </a:rPr>
              <a:t>PEACE WITH GOD </a:t>
            </a:r>
            <a:r>
              <a:rPr lang="en-AU" sz="3600" dirty="0" smtClean="0"/>
              <a:t>for eternity?</a:t>
            </a:r>
          </a:p>
          <a:p>
            <a:endParaRPr lang="en-AU" sz="3600" dirty="0"/>
          </a:p>
          <a:p>
            <a:endParaRPr lang="en-AU" sz="3600" dirty="0" smtClean="0"/>
          </a:p>
          <a:p>
            <a:r>
              <a:rPr lang="en-AU" sz="3600" dirty="0">
                <a:solidFill>
                  <a:srgbClr val="FFFF00"/>
                </a:solidFill>
              </a:rPr>
              <a:t>→ </a:t>
            </a:r>
            <a:r>
              <a:rPr lang="en-AU" sz="3600" dirty="0" smtClean="0">
                <a:solidFill>
                  <a:srgbClr val="FFFF00"/>
                </a:solidFill>
              </a:rPr>
              <a:t> 	   </a:t>
            </a:r>
            <a:r>
              <a:rPr lang="en-AU" sz="3600" dirty="0" smtClean="0"/>
              <a:t>Do you experience the </a:t>
            </a:r>
            <a:r>
              <a:rPr lang="en-AU" sz="3600" b="1" dirty="0" smtClean="0">
                <a:solidFill>
                  <a:srgbClr val="FFFF00"/>
                </a:solidFill>
              </a:rPr>
              <a:t>PEACE OF GOD </a:t>
            </a:r>
            <a:r>
              <a:rPr lang="en-AU" sz="3600" dirty="0" smtClean="0"/>
              <a:t>in your 				darkest moments?</a:t>
            </a:r>
          </a:p>
          <a:p>
            <a:endParaRPr lang="en-AU" sz="3600" dirty="0"/>
          </a:p>
          <a:p>
            <a:endParaRPr lang="en-AU" sz="3600" dirty="0" smtClean="0"/>
          </a:p>
          <a:p>
            <a:r>
              <a:rPr lang="en-AU" sz="3600" dirty="0" smtClean="0">
                <a:solidFill>
                  <a:srgbClr val="FFFF00"/>
                </a:solidFill>
              </a:rPr>
              <a:t>→ 	   </a:t>
            </a:r>
            <a:r>
              <a:rPr lang="en-AU" sz="3600" dirty="0" smtClean="0"/>
              <a:t>Do you </a:t>
            </a:r>
            <a:r>
              <a:rPr lang="en-AU" sz="3600" b="1" dirty="0" smtClean="0">
                <a:solidFill>
                  <a:srgbClr val="FFFF00"/>
                </a:solidFill>
              </a:rPr>
              <a:t>LIVE IN PEACE  </a:t>
            </a:r>
            <a:r>
              <a:rPr lang="en-AU" sz="3600" dirty="0" smtClean="0"/>
              <a:t>with all people 						   everyday?</a:t>
            </a:r>
            <a:endParaRPr lang="en-AU" sz="3600" dirty="0"/>
          </a:p>
        </p:txBody>
      </p:sp>
      <p:pic>
        <p:nvPicPr>
          <p:cNvPr id="1026" name="Picture 2" descr="Free Vector | Hand peace symbol background"/>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79376" y="836712"/>
            <a:ext cx="1152128" cy="11521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ree Vector | Hand peace symbol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376" y="2852936"/>
            <a:ext cx="1152128" cy="11521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ree Vector | Hand peace symbol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376" y="4941168"/>
            <a:ext cx="1152128"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691697"/>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3397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479376" y="980728"/>
            <a:ext cx="10801200" cy="5632311"/>
          </a:xfrm>
          <a:prstGeom prst="rect">
            <a:avLst/>
          </a:prstGeom>
        </p:spPr>
        <p:txBody>
          <a:bodyPr wrap="square">
            <a:spAutoFit/>
          </a:bodyPr>
          <a:lstStyle/>
          <a:p>
            <a:pPr algn="l"/>
            <a:r>
              <a:rPr lang="en-US" sz="4000" b="1" i="1" dirty="0">
                <a:latin typeface="Papyrus" panose="03070502060502030205" pitchFamily="66" charset="0"/>
                <a:cs typeface="Arial" panose="020B0604020202020204" pitchFamily="34" charset="0"/>
              </a:rPr>
              <a:t>1 </a:t>
            </a:r>
            <a:r>
              <a:rPr lang="en-US" sz="4000" b="1" i="1" u="none" strike="noStrike" baseline="0" dirty="0">
                <a:latin typeface="Papyrus" panose="03070502060502030205" pitchFamily="66" charset="0"/>
                <a:cs typeface="Arial" panose="020B0604020202020204" pitchFamily="34" charset="0"/>
              </a:rPr>
              <a:t>In those days Caesar Augustus issued a decree that a census should be taken of the entire Roman world. 2 (This was the first census that took place while Quirinius was governor of </a:t>
            </a:r>
            <a:r>
              <a:rPr lang="en-AU" sz="4000" b="1" i="1" u="none" strike="noStrike" baseline="0" dirty="0">
                <a:latin typeface="Papyrus" panose="03070502060502030205" pitchFamily="66" charset="0"/>
                <a:cs typeface="Arial" panose="020B0604020202020204" pitchFamily="34" charset="0"/>
              </a:rPr>
              <a:t>Syria.) </a:t>
            </a:r>
            <a:r>
              <a:rPr lang="en-US" sz="4000" b="1" i="1" u="none" strike="noStrike" baseline="0" dirty="0">
                <a:latin typeface="Papyrus" panose="03070502060502030205" pitchFamily="66" charset="0"/>
                <a:cs typeface="Arial" panose="020B0604020202020204" pitchFamily="34" charset="0"/>
              </a:rPr>
              <a:t>3 And everyone went to his own town to </a:t>
            </a:r>
            <a:r>
              <a:rPr lang="en-AU" sz="4000" b="1" i="1" u="none" strike="noStrike" baseline="0" dirty="0">
                <a:latin typeface="Papyrus" panose="03070502060502030205" pitchFamily="66" charset="0"/>
                <a:cs typeface="Arial" panose="020B0604020202020204" pitchFamily="34" charset="0"/>
              </a:rPr>
              <a:t>register. </a:t>
            </a:r>
            <a:r>
              <a:rPr lang="en-US" sz="4000" b="1" i="1" u="none" strike="noStrike" baseline="0" dirty="0">
                <a:latin typeface="Papyrus" panose="03070502060502030205" pitchFamily="66" charset="0"/>
                <a:cs typeface="Arial" panose="020B0604020202020204" pitchFamily="34" charset="0"/>
              </a:rPr>
              <a:t>4 So Joseph also went up from the town of Nazareth in Galilee to Judea, to Bethlehem the town of David, because he belonged to the house and line of </a:t>
            </a:r>
            <a:r>
              <a:rPr lang="en-AU" sz="4000" b="1" i="1" u="none" strike="noStrike" baseline="0" dirty="0">
                <a:latin typeface="Papyrus" panose="03070502060502030205" pitchFamily="66" charset="0"/>
                <a:cs typeface="Arial" panose="020B0604020202020204" pitchFamily="34" charset="0"/>
              </a:rPr>
              <a:t>David.</a:t>
            </a:r>
            <a:endParaRPr kumimoji="0" lang="en-AU" sz="6600" b="1" i="1" u="none" strike="noStrike" kern="1200" cap="none" spc="0" normalizeH="0" baseline="0" noProof="0" dirty="0">
              <a:ln>
                <a:noFill/>
              </a:ln>
              <a:effectLst/>
              <a:uLnTx/>
              <a:uFillTx/>
              <a:latin typeface="Papyrus" panose="03070502060502030205" pitchFamily="66" charset="0"/>
              <a:cs typeface="Arial" panose="020B0604020202020204" pitchFamily="34" charset="0"/>
            </a:endParaRPr>
          </a:p>
        </p:txBody>
      </p:sp>
      <p:sp>
        <p:nvSpPr>
          <p:cNvPr id="5" name="Rectangle 4"/>
          <p:cNvSpPr/>
          <p:nvPr/>
        </p:nvSpPr>
        <p:spPr bwMode="auto">
          <a:xfrm>
            <a:off x="8400256" y="332656"/>
            <a:ext cx="3546399" cy="468052"/>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Luke 2:1-20</a:t>
            </a:r>
          </a:p>
        </p:txBody>
      </p:sp>
      <p:sp>
        <p:nvSpPr>
          <p:cNvPr id="6" name="Rectangle 5"/>
          <p:cNvSpPr/>
          <p:nvPr/>
        </p:nvSpPr>
        <p:spPr bwMode="auto">
          <a:xfrm rot="5400000">
            <a:off x="9820160" y="2729171"/>
            <a:ext cx="3784923" cy="432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Tree>
    <p:extLst>
      <p:ext uri="{BB962C8B-B14F-4D97-AF65-F5344CB8AC3E}">
        <p14:creationId xmlns:p14="http://schemas.microsoft.com/office/powerpoint/2010/main" val="3911740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479376" y="980728"/>
            <a:ext cx="10801200" cy="5632311"/>
          </a:xfrm>
          <a:prstGeom prst="rect">
            <a:avLst/>
          </a:prstGeom>
        </p:spPr>
        <p:txBody>
          <a:bodyPr wrap="square">
            <a:spAutoFit/>
          </a:bodyPr>
          <a:lstStyle/>
          <a:p>
            <a:pPr algn="l"/>
            <a:r>
              <a:rPr lang="en-US" sz="4000" b="1" i="1" u="none" strike="noStrike" baseline="0" dirty="0">
                <a:latin typeface="Papyrus" panose="03070502060502030205" pitchFamily="66" charset="0"/>
              </a:rPr>
              <a:t>5 He went there to register with Mary, who was pledged to be married to him and was expecting a child. 6 While they were there, the time came</a:t>
            </a:r>
          </a:p>
          <a:p>
            <a:pPr algn="l"/>
            <a:r>
              <a:rPr lang="en-US" sz="4000" b="1" i="1" u="none" strike="noStrike" baseline="0" dirty="0">
                <a:latin typeface="Papyrus" panose="03070502060502030205" pitchFamily="66" charset="0"/>
              </a:rPr>
              <a:t>for the baby to be born, 7 and she gave birth to her firstborn, a son. She wrapped him in cloths and placed him in a manger, because there was no room for them in the inn. 8 And there were  shepherds living out in the fields nearby, keeping watch over </a:t>
            </a:r>
            <a:r>
              <a:rPr lang="en-AU" sz="4000" b="1" i="1" u="none" strike="noStrike" baseline="0" dirty="0">
                <a:latin typeface="Papyrus" panose="03070502060502030205" pitchFamily="66" charset="0"/>
              </a:rPr>
              <a:t>their flocks at night.</a:t>
            </a:r>
            <a:endParaRPr kumimoji="0" lang="en-AU" sz="4000" b="1" i="1" u="none" strike="noStrike" kern="1200" cap="none" spc="0" normalizeH="0" baseline="0" noProof="0" dirty="0">
              <a:ln>
                <a:noFill/>
              </a:ln>
              <a:effectLst/>
              <a:uLnTx/>
              <a:uFillTx/>
              <a:latin typeface="Papyrus" panose="03070502060502030205" pitchFamily="66" charset="0"/>
              <a:cs typeface="Arial" panose="020B0604020202020204" pitchFamily="34" charset="0"/>
            </a:endParaRPr>
          </a:p>
        </p:txBody>
      </p:sp>
      <p:sp>
        <p:nvSpPr>
          <p:cNvPr id="5" name="Rectangle 4"/>
          <p:cNvSpPr/>
          <p:nvPr/>
        </p:nvSpPr>
        <p:spPr bwMode="auto">
          <a:xfrm>
            <a:off x="8400256" y="332656"/>
            <a:ext cx="3546399" cy="468052"/>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Luke 2:1-20</a:t>
            </a:r>
          </a:p>
        </p:txBody>
      </p:sp>
      <p:sp>
        <p:nvSpPr>
          <p:cNvPr id="6" name="Rectangle 5"/>
          <p:cNvSpPr/>
          <p:nvPr/>
        </p:nvSpPr>
        <p:spPr bwMode="auto">
          <a:xfrm rot="5400000">
            <a:off x="9820160" y="2729171"/>
            <a:ext cx="3784923" cy="432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Tree>
    <p:extLst>
      <p:ext uri="{BB962C8B-B14F-4D97-AF65-F5344CB8AC3E}">
        <p14:creationId xmlns:p14="http://schemas.microsoft.com/office/powerpoint/2010/main" val="2552745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479376" y="980728"/>
            <a:ext cx="10801200" cy="5632311"/>
          </a:xfrm>
          <a:prstGeom prst="rect">
            <a:avLst/>
          </a:prstGeom>
        </p:spPr>
        <p:txBody>
          <a:bodyPr wrap="square">
            <a:spAutoFit/>
          </a:bodyPr>
          <a:lstStyle/>
          <a:p>
            <a:pPr algn="l"/>
            <a:r>
              <a:rPr lang="en-US" sz="4000" b="1" i="1" u="none" strike="noStrike" baseline="0" dirty="0">
                <a:latin typeface="Papyrus" panose="03070502060502030205" pitchFamily="66" charset="0"/>
              </a:rPr>
              <a:t>9 An angel of the Lord appeared to them, and the glory of the Lord shone around them, and they were terrified. 10 But the angel said to them, "Do not be afraid. I bring you good news of great joy that will be for all the people. 11 Today in the town of David a Savior has been born to you; he is Christ the </a:t>
            </a:r>
            <a:r>
              <a:rPr lang="en-AU" sz="4000" b="1" i="1" u="none" strike="noStrike" baseline="0" dirty="0">
                <a:latin typeface="Papyrus" panose="03070502060502030205" pitchFamily="66" charset="0"/>
              </a:rPr>
              <a:t>Lord. </a:t>
            </a:r>
            <a:r>
              <a:rPr lang="en-US" sz="4000" b="1" i="1" u="none" strike="noStrike" baseline="0" dirty="0">
                <a:latin typeface="Papyrus" panose="03070502060502030205" pitchFamily="66" charset="0"/>
              </a:rPr>
              <a:t>12 This will be a sign to you: You will find a baby wrapped in cloths and lying in a </a:t>
            </a:r>
            <a:r>
              <a:rPr lang="en-AU" sz="4000" b="1" i="1" u="none" strike="noStrike" baseline="0" dirty="0">
                <a:latin typeface="Papyrus" panose="03070502060502030205" pitchFamily="66" charset="0"/>
              </a:rPr>
              <a:t>manger."</a:t>
            </a:r>
            <a:endParaRPr kumimoji="0" lang="en-AU" sz="4000" b="1" i="1" u="none" strike="noStrike" kern="1200" cap="none" spc="0" normalizeH="0" baseline="0" noProof="0" dirty="0">
              <a:ln>
                <a:noFill/>
              </a:ln>
              <a:effectLst/>
              <a:uLnTx/>
              <a:uFillTx/>
              <a:latin typeface="Papyrus" panose="03070502060502030205" pitchFamily="66" charset="0"/>
              <a:cs typeface="Arial" panose="020B0604020202020204" pitchFamily="34" charset="0"/>
            </a:endParaRPr>
          </a:p>
        </p:txBody>
      </p:sp>
      <p:sp>
        <p:nvSpPr>
          <p:cNvPr id="5" name="Rectangle 4"/>
          <p:cNvSpPr/>
          <p:nvPr/>
        </p:nvSpPr>
        <p:spPr bwMode="auto">
          <a:xfrm>
            <a:off x="8400256" y="332656"/>
            <a:ext cx="3546399" cy="468052"/>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Luke 2:1-20</a:t>
            </a:r>
          </a:p>
        </p:txBody>
      </p:sp>
      <p:sp>
        <p:nvSpPr>
          <p:cNvPr id="6" name="Rectangle 5"/>
          <p:cNvSpPr/>
          <p:nvPr/>
        </p:nvSpPr>
        <p:spPr bwMode="auto">
          <a:xfrm rot="5400000">
            <a:off x="9820160" y="2729171"/>
            <a:ext cx="3784923" cy="432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Tree>
    <p:extLst>
      <p:ext uri="{BB962C8B-B14F-4D97-AF65-F5344CB8AC3E}">
        <p14:creationId xmlns:p14="http://schemas.microsoft.com/office/powerpoint/2010/main" val="4019149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479376" y="980728"/>
            <a:ext cx="10801200" cy="5016758"/>
          </a:xfrm>
          <a:prstGeom prst="rect">
            <a:avLst/>
          </a:prstGeom>
        </p:spPr>
        <p:txBody>
          <a:bodyPr wrap="square">
            <a:spAutoFit/>
          </a:bodyPr>
          <a:lstStyle/>
          <a:p>
            <a:pPr algn="l"/>
            <a:r>
              <a:rPr lang="en-US" sz="4000" b="1" i="1" u="none" strike="noStrike" baseline="0" dirty="0">
                <a:latin typeface="Papyrus" panose="03070502060502030205" pitchFamily="66" charset="0"/>
              </a:rPr>
              <a:t>13 Suddenly a great company of the heavenly host appeared with the angel, </a:t>
            </a:r>
            <a:r>
              <a:rPr lang="en-AU" sz="4000" b="1" i="1" u="none" strike="noStrike" baseline="0" dirty="0">
                <a:latin typeface="Papyrus" panose="03070502060502030205" pitchFamily="66" charset="0"/>
              </a:rPr>
              <a:t>praising God and saying, </a:t>
            </a:r>
            <a:r>
              <a:rPr lang="en-US" sz="4000" b="1" i="1" u="none" strike="noStrike" baseline="0" dirty="0">
                <a:latin typeface="Papyrus" panose="03070502060502030205" pitchFamily="66" charset="0"/>
              </a:rPr>
              <a:t>14 "Glory to God in the highest, and on earth peace to men on whom his favor </a:t>
            </a:r>
            <a:r>
              <a:rPr lang="en-AU" sz="4000" b="1" i="1" u="none" strike="noStrike" baseline="0" dirty="0">
                <a:latin typeface="Papyrus" panose="03070502060502030205" pitchFamily="66" charset="0"/>
              </a:rPr>
              <a:t>rests." </a:t>
            </a:r>
            <a:r>
              <a:rPr lang="en-US" sz="4000" b="1" i="1" u="none" strike="noStrike" baseline="0" dirty="0">
                <a:latin typeface="Papyrus" panose="03070502060502030205" pitchFamily="66" charset="0"/>
              </a:rPr>
              <a:t>15 When the angels had left them and gone into heaven, the shepherds said to one another, "Let's go to Bethlehem and see this thing that has happened, which the Lord has told us about."</a:t>
            </a:r>
            <a:endParaRPr kumimoji="0" lang="en-AU" sz="4000" b="1" i="1" u="none" strike="noStrike" kern="1200" cap="none" spc="0" normalizeH="0" baseline="0" noProof="0" dirty="0">
              <a:ln>
                <a:noFill/>
              </a:ln>
              <a:effectLst/>
              <a:uLnTx/>
              <a:uFillTx/>
              <a:latin typeface="Papyrus" panose="03070502060502030205" pitchFamily="66" charset="0"/>
              <a:cs typeface="Arial" panose="020B0604020202020204" pitchFamily="34" charset="0"/>
            </a:endParaRPr>
          </a:p>
        </p:txBody>
      </p:sp>
      <p:sp>
        <p:nvSpPr>
          <p:cNvPr id="5" name="Rectangle 4"/>
          <p:cNvSpPr/>
          <p:nvPr/>
        </p:nvSpPr>
        <p:spPr bwMode="auto">
          <a:xfrm>
            <a:off x="8400256" y="332656"/>
            <a:ext cx="3546399" cy="468052"/>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Luke 2:1-20</a:t>
            </a:r>
          </a:p>
        </p:txBody>
      </p:sp>
      <p:sp>
        <p:nvSpPr>
          <p:cNvPr id="6" name="Rectangle 5"/>
          <p:cNvSpPr/>
          <p:nvPr/>
        </p:nvSpPr>
        <p:spPr bwMode="auto">
          <a:xfrm rot="5400000">
            <a:off x="9820160" y="2729171"/>
            <a:ext cx="3784923" cy="432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Tree>
    <p:extLst>
      <p:ext uri="{BB962C8B-B14F-4D97-AF65-F5344CB8AC3E}">
        <p14:creationId xmlns:p14="http://schemas.microsoft.com/office/powerpoint/2010/main" val="2751592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479376" y="980728"/>
            <a:ext cx="10801200" cy="5016758"/>
          </a:xfrm>
          <a:prstGeom prst="rect">
            <a:avLst/>
          </a:prstGeom>
        </p:spPr>
        <p:txBody>
          <a:bodyPr wrap="square">
            <a:spAutoFit/>
          </a:bodyPr>
          <a:lstStyle/>
          <a:p>
            <a:pPr algn="l"/>
            <a:r>
              <a:rPr lang="en-US" sz="4000" b="1" i="1" u="none" strike="noStrike" baseline="0" dirty="0">
                <a:latin typeface="Papyrus" panose="03070502060502030205" pitchFamily="66" charset="0"/>
              </a:rPr>
              <a:t>16 So they hurried off and found Mary and Joseph, and the baby, who was </a:t>
            </a:r>
            <a:r>
              <a:rPr lang="en-AU" sz="4000" b="1" i="1" u="none" strike="noStrike" baseline="0" dirty="0">
                <a:latin typeface="Papyrus" panose="03070502060502030205" pitchFamily="66" charset="0"/>
              </a:rPr>
              <a:t>lying in the manger. </a:t>
            </a:r>
            <a:r>
              <a:rPr lang="en-US" sz="4000" b="1" i="1" u="none" strike="noStrike" baseline="0" dirty="0">
                <a:latin typeface="Papyrus" panose="03070502060502030205" pitchFamily="66" charset="0"/>
              </a:rPr>
              <a:t>17 When they had seen him, they spread the word concerning what had been told </a:t>
            </a:r>
            <a:r>
              <a:rPr lang="en-AU" sz="4000" b="1" i="1" u="none" strike="noStrike" baseline="0" dirty="0">
                <a:latin typeface="Papyrus" panose="03070502060502030205" pitchFamily="66" charset="0"/>
              </a:rPr>
              <a:t>them about this child, </a:t>
            </a:r>
            <a:r>
              <a:rPr lang="en-US" sz="4000" b="1" i="1" u="none" strike="noStrike" baseline="0" dirty="0">
                <a:latin typeface="Papyrus" panose="03070502060502030205" pitchFamily="66" charset="0"/>
              </a:rPr>
              <a:t>18 and all who heard it were amazed at what the shepherds said to them. 19 But Mary treasured up all these things and pondered them in her heart. </a:t>
            </a:r>
            <a:endParaRPr kumimoji="0" lang="en-AU" sz="4000" b="1" i="1" u="none" strike="noStrike" kern="1200" cap="none" spc="0" normalizeH="0" baseline="0" noProof="0" dirty="0">
              <a:ln>
                <a:noFill/>
              </a:ln>
              <a:effectLst/>
              <a:uLnTx/>
              <a:uFillTx/>
              <a:latin typeface="Papyrus" panose="03070502060502030205" pitchFamily="66" charset="0"/>
              <a:cs typeface="Arial" panose="020B0604020202020204" pitchFamily="34" charset="0"/>
            </a:endParaRPr>
          </a:p>
        </p:txBody>
      </p:sp>
      <p:sp>
        <p:nvSpPr>
          <p:cNvPr id="5" name="Rectangle 4"/>
          <p:cNvSpPr/>
          <p:nvPr/>
        </p:nvSpPr>
        <p:spPr bwMode="auto">
          <a:xfrm>
            <a:off x="8400256" y="332656"/>
            <a:ext cx="3546399" cy="468052"/>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Luke 2:1-20</a:t>
            </a:r>
          </a:p>
        </p:txBody>
      </p:sp>
      <p:sp>
        <p:nvSpPr>
          <p:cNvPr id="6" name="Rectangle 5"/>
          <p:cNvSpPr/>
          <p:nvPr/>
        </p:nvSpPr>
        <p:spPr bwMode="auto">
          <a:xfrm rot="5400000">
            <a:off x="9820160" y="2729171"/>
            <a:ext cx="3784923" cy="432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Tree>
    <p:extLst>
      <p:ext uri="{BB962C8B-B14F-4D97-AF65-F5344CB8AC3E}">
        <p14:creationId xmlns:p14="http://schemas.microsoft.com/office/powerpoint/2010/main" val="3516854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479376" y="980728"/>
            <a:ext cx="10801200" cy="1938992"/>
          </a:xfrm>
          <a:prstGeom prst="rect">
            <a:avLst/>
          </a:prstGeom>
        </p:spPr>
        <p:txBody>
          <a:bodyPr wrap="square">
            <a:spAutoFit/>
          </a:bodyPr>
          <a:lstStyle/>
          <a:p>
            <a:pPr algn="l"/>
            <a:r>
              <a:rPr lang="en-US" sz="4000" b="1" i="1" u="none" strike="noStrike" baseline="0" dirty="0">
                <a:latin typeface="Papyrus" panose="03070502060502030205" pitchFamily="66" charset="0"/>
              </a:rPr>
              <a:t>20 The shepherds returned, glorifying and praising God for all the things they had heard and seen, which were just as they </a:t>
            </a:r>
            <a:r>
              <a:rPr lang="en-AU" sz="4000" b="1" i="1" u="none" strike="noStrike" baseline="0" dirty="0">
                <a:latin typeface="Papyrus" panose="03070502060502030205" pitchFamily="66" charset="0"/>
              </a:rPr>
              <a:t>had been told.</a:t>
            </a:r>
            <a:endParaRPr kumimoji="0" lang="en-AU" sz="4000" b="1" i="1" u="none" strike="noStrike" kern="1200" cap="none" spc="0" normalizeH="0" baseline="0" noProof="0" dirty="0">
              <a:ln>
                <a:noFill/>
              </a:ln>
              <a:effectLst/>
              <a:uLnTx/>
              <a:uFillTx/>
              <a:latin typeface="Papyrus" panose="03070502060502030205" pitchFamily="66" charset="0"/>
              <a:cs typeface="Arial" panose="020B0604020202020204" pitchFamily="34" charset="0"/>
            </a:endParaRPr>
          </a:p>
        </p:txBody>
      </p:sp>
      <p:sp>
        <p:nvSpPr>
          <p:cNvPr id="5" name="Rectangle 4"/>
          <p:cNvSpPr/>
          <p:nvPr/>
        </p:nvSpPr>
        <p:spPr bwMode="auto">
          <a:xfrm>
            <a:off x="8400256" y="332656"/>
            <a:ext cx="3546399" cy="468052"/>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Luke 2:1-20</a:t>
            </a:r>
          </a:p>
        </p:txBody>
      </p:sp>
      <p:sp>
        <p:nvSpPr>
          <p:cNvPr id="6" name="Rectangle 5"/>
          <p:cNvSpPr/>
          <p:nvPr/>
        </p:nvSpPr>
        <p:spPr bwMode="auto">
          <a:xfrm rot="5400000">
            <a:off x="9820160" y="2729171"/>
            <a:ext cx="3784923" cy="432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Tree>
    <p:extLst>
      <p:ext uri="{BB962C8B-B14F-4D97-AF65-F5344CB8AC3E}">
        <p14:creationId xmlns:p14="http://schemas.microsoft.com/office/powerpoint/2010/main" val="1640590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388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6000"/>
          </a:stretch>
        </a:blipFill>
        <a:effectLst/>
      </p:bgPr>
    </p:bg>
    <p:spTree>
      <p:nvGrpSpPr>
        <p:cNvPr id="1" name=""/>
        <p:cNvGrpSpPr/>
        <p:nvPr/>
      </p:nvGrpSpPr>
      <p:grpSpPr>
        <a:xfrm>
          <a:off x="0" y="0"/>
          <a:ext cx="0" cy="0"/>
          <a:chOff x="0" y="0"/>
          <a:chExt cx="0" cy="0"/>
        </a:xfrm>
      </p:grpSpPr>
      <p:pic>
        <p:nvPicPr>
          <p:cNvPr id="1026" name="Picture 2" descr="While Shepherds Watched Their Flocks By Night Organ Instrumental Lyrics  Winchester Old Tune Carol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456" y="-459432"/>
            <a:ext cx="9649072" cy="7236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723905"/>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華康新儷粗黑"/>
        <a:ea typeface="華康新儷粗黑"/>
        <a:cs typeface=""/>
      </a:majorFont>
      <a:minorFont>
        <a:latin typeface="標楷體"/>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新細明體" charset="-12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新細明體" charset="-12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華康新儷粗黑"/>
        <a:ea typeface="華康新儷粗黑"/>
        <a:cs typeface=""/>
      </a:majorFont>
      <a:minorFont>
        <a:latin typeface="標楷體"/>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新細明體" charset="-12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新細明體" charset="-12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38098</TotalTime>
  <Words>742</Words>
  <Application>Microsoft Office PowerPoint</Application>
  <PresentationFormat>Widescreen</PresentationFormat>
  <Paragraphs>37</Paragraphs>
  <Slides>19</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Arial Unicode MS</vt:lpstr>
      <vt:lpstr>Arial</vt:lpstr>
      <vt:lpstr>標楷體</vt:lpstr>
      <vt:lpstr>華康新儷粗黑</vt:lpstr>
      <vt:lpstr>Impact</vt:lpstr>
      <vt:lpstr>Papyrus</vt:lpstr>
      <vt:lpstr>新細明體</vt:lpstr>
      <vt:lpstr>Times New Roman</vt:lpstr>
      <vt:lpstr>Wingdings</vt:lpstr>
      <vt:lpstr>15_Office Theme</vt:lpstr>
      <vt:lpstr>23_Office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Jimmy Yen</dc:creator>
  <cp:lastModifiedBy>Peter &amp; Kay</cp:lastModifiedBy>
  <cp:revision>1065</cp:revision>
  <cp:lastPrinted>2020-12-13T10:23:51Z</cp:lastPrinted>
  <dcterms:created xsi:type="dcterms:W3CDTF">1999-11-20T06:39:07Z</dcterms:created>
  <dcterms:modified xsi:type="dcterms:W3CDTF">2020-12-19T00:12:19Z</dcterms:modified>
</cp:coreProperties>
</file>